
<file path=[Content_Types].xml><?xml version="1.0" encoding="utf-8"?>
<Types xmlns="http://schemas.openxmlformats.org/package/2006/content-types">
  <Default Extension="vml" ContentType="application/vnd.openxmlformats-officedocument.vmlDrawing"/>
  <Default Extension="xlsx" ContentType="application/vnd.openxmlformats-officedocument.spreadsheetml.sheet"/>
  <Default Extension="xls" ContentType="application/vnd.ms-excel"/>
  <Default Extension="png" ContentType="image/png"/>
  <Default Extension="jpeg" ContentType="image/jpeg"/>
  <Default Extension="JPG" ContentType="image/.jpg"/>
  <Default Extension="gif" ContentType="image/gi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colors5.xml" ContentType="application/vnd.ms-office.chartcolorstyle+xml"/>
  <Override PartName="/ppt/charts/colors6.xml" ContentType="application/vnd.ms-office.chartcolorstyle+xml"/>
  <Override PartName="/ppt/charts/colors7.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charts/style5.xml" ContentType="application/vnd.ms-office.chartstyle+xml"/>
  <Override PartName="/ppt/charts/style6.xml" ContentType="application/vnd.ms-office.chartstyle+xml"/>
  <Override PartName="/ppt/charts/style7.xml" ContentType="application/vnd.ms-office.chartstyle+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media/image25.svg" ContentType="image/svg+xml"/>
  <Override PartName="/ppt/media/image51.webp" ContentType="image/webp"/>
  <Override PartName="/ppt/media/image62.svg" ContentType="image/svg+xml"/>
  <Override PartName="/ppt/media/image64.svg" ContentType="image/svg+xml"/>
  <Override PartName="/ppt/media/image66.svg" ContentType="image/svg+xml"/>
  <Override PartName="/ppt/media/image6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93"/>
  </p:handoutMasterIdLst>
  <p:sldIdLst>
    <p:sldId id="326" r:id="rId3"/>
    <p:sldId id="349" r:id="rId5"/>
    <p:sldId id="10830" r:id="rId6"/>
    <p:sldId id="10724" r:id="rId7"/>
    <p:sldId id="12337" r:id="rId8"/>
    <p:sldId id="12341" r:id="rId9"/>
    <p:sldId id="12345" r:id="rId10"/>
    <p:sldId id="13489" r:id="rId11"/>
    <p:sldId id="13490" r:id="rId12"/>
    <p:sldId id="12992" r:id="rId13"/>
    <p:sldId id="13492" r:id="rId14"/>
    <p:sldId id="13494" r:id="rId15"/>
    <p:sldId id="13495" r:id="rId16"/>
    <p:sldId id="13496" r:id="rId17"/>
    <p:sldId id="13506" r:id="rId18"/>
    <p:sldId id="13501" r:id="rId19"/>
    <p:sldId id="13502" r:id="rId20"/>
    <p:sldId id="13503" r:id="rId21"/>
    <p:sldId id="13504" r:id="rId22"/>
    <p:sldId id="13505" r:id="rId23"/>
    <p:sldId id="12993" r:id="rId24"/>
    <p:sldId id="12994" r:id="rId25"/>
    <p:sldId id="12995" r:id="rId26"/>
    <p:sldId id="12996" r:id="rId27"/>
    <p:sldId id="10831" r:id="rId28"/>
    <p:sldId id="13580" r:id="rId29"/>
    <p:sldId id="13497" r:id="rId30"/>
    <p:sldId id="13498" r:id="rId31"/>
    <p:sldId id="13499" r:id="rId32"/>
    <p:sldId id="13500" r:id="rId33"/>
    <p:sldId id="13064" r:id="rId34"/>
    <p:sldId id="13065" r:id="rId35"/>
    <p:sldId id="13067" r:id="rId36"/>
    <p:sldId id="13068" r:id="rId37"/>
    <p:sldId id="13069" r:id="rId38"/>
    <p:sldId id="13070" r:id="rId39"/>
    <p:sldId id="13507" r:id="rId40"/>
    <p:sldId id="13071" r:id="rId41"/>
    <p:sldId id="13076" r:id="rId42"/>
    <p:sldId id="13075" r:id="rId43"/>
    <p:sldId id="13077" r:id="rId44"/>
    <p:sldId id="13581" r:id="rId45"/>
    <p:sldId id="13582" r:id="rId46"/>
    <p:sldId id="13080" r:id="rId47"/>
    <p:sldId id="13081" r:id="rId48"/>
    <p:sldId id="13082" r:id="rId49"/>
    <p:sldId id="13083" r:id="rId50"/>
    <p:sldId id="13084" r:id="rId51"/>
    <p:sldId id="13088" r:id="rId52"/>
    <p:sldId id="13090" r:id="rId53"/>
    <p:sldId id="13094" r:id="rId54"/>
    <p:sldId id="13095" r:id="rId55"/>
    <p:sldId id="13508" r:id="rId56"/>
    <p:sldId id="13099" r:id="rId57"/>
    <p:sldId id="13100" r:id="rId58"/>
    <p:sldId id="13101" r:id="rId59"/>
    <p:sldId id="13103" r:id="rId60"/>
    <p:sldId id="13105" r:id="rId61"/>
    <p:sldId id="13106" r:id="rId62"/>
    <p:sldId id="13107" r:id="rId63"/>
    <p:sldId id="13108" r:id="rId64"/>
    <p:sldId id="13109" r:id="rId65"/>
    <p:sldId id="13110" r:id="rId66"/>
    <p:sldId id="13583" r:id="rId67"/>
    <p:sldId id="13112" r:id="rId68"/>
    <p:sldId id="13262" r:id="rId69"/>
    <p:sldId id="13264" r:id="rId70"/>
    <p:sldId id="13265" r:id="rId71"/>
    <p:sldId id="13266" r:id="rId72"/>
    <p:sldId id="13267" r:id="rId73"/>
    <p:sldId id="13268" r:id="rId74"/>
    <p:sldId id="13114" r:id="rId75"/>
    <p:sldId id="13269" r:id="rId76"/>
    <p:sldId id="13271" r:id="rId77"/>
    <p:sldId id="13273" r:id="rId78"/>
    <p:sldId id="13113" r:id="rId79"/>
    <p:sldId id="13274" r:id="rId80"/>
    <p:sldId id="13277" r:id="rId81"/>
    <p:sldId id="13276" r:id="rId82"/>
    <p:sldId id="13115" r:id="rId83"/>
    <p:sldId id="13456" r:id="rId84"/>
    <p:sldId id="13457" r:id="rId85"/>
    <p:sldId id="13638" r:id="rId86"/>
    <p:sldId id="13639" r:id="rId87"/>
    <p:sldId id="13643" r:id="rId88"/>
    <p:sldId id="13642" r:id="rId89"/>
    <p:sldId id="13640" r:id="rId90"/>
    <p:sldId id="13641" r:id="rId91"/>
    <p:sldId id="13585" r:id="rId92"/>
  </p:sldIdLst>
  <p:sldSz cx="9144000" cy="5143500" type="screen16x9"/>
  <p:notesSz cx="9947275" cy="6814820"/>
  <p:custDataLst>
    <p:tags r:id="rId98"/>
  </p:custDataLst>
  <p:defaultTextStyle>
    <a:defPPr>
      <a:defRPr lang="zh-CN"/>
    </a:defPPr>
    <a:lvl1pPr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1pPr>
    <a:lvl2pPr marL="342900" indent="1143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2pPr>
    <a:lvl3pPr marL="685800" indent="2286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3pPr>
    <a:lvl4pPr marL="1028700" indent="3429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4pPr>
    <a:lvl5pPr marL="1371600" indent="4572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300"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784" userDrawn="1">
          <p15:clr>
            <a:srgbClr val="A4A3A4"/>
          </p15:clr>
        </p15:guide>
        <p15:guide id="2" pos="291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测试(拟稿)" initials="" lastIdx="3" clrIdx="0"/>
  <p:cmAuthor id="2" name="sgy" initials="s" lastIdx="2" clrIdx="1"/>
  <p:cmAuthor id="3" name="Administrator" initials="Administrator" lastIdx="1" clrIdx="2"/>
  <p:cmAuthor id="4" name="党文义" initials="A" lastIdx="2" clrIdx="3"/>
  <p:cmAuthor id="0" name="꺨Ӡίίίίί" initials="p" lastIdx="1" clrIdx="0"/>
  <p:cmAuthor id="7" name="x" initials="x" lastIdx="9" clrIdx="6"/>
  <p:cmAuthor id="8" name="王浩水" initials="L" lastIdx="3" clrIdx="7"/>
  <p:cmAuthor id="9" name="DELL" initials="D" lastIdx="1" clrIdx="8"/>
  <p:cmAuthor id="6" name="fangzhidong" initials="f" lastIdx="1" clrIdx="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3399FF"/>
    <a:srgbClr val="9933FF"/>
    <a:srgbClr val="E1EBF5"/>
    <a:srgbClr val="2464CB"/>
    <a:srgbClr val="FC5A00"/>
    <a:srgbClr val="E4CDC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05" autoAdjust="0"/>
    <p:restoredTop sz="92941" autoAdjust="0"/>
  </p:normalViewPr>
  <p:slideViewPr>
    <p:cSldViewPr snapToGrid="0" showGuides="1">
      <p:cViewPr varScale="1">
        <p:scale>
          <a:sx n="113" d="100"/>
          <a:sy n="113" d="100"/>
        </p:scale>
        <p:origin x="524" y="76"/>
      </p:cViewPr>
      <p:guideLst>
        <p:guide orient="horz" pos="1784"/>
        <p:guide pos="2919"/>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8" Type="http://schemas.openxmlformats.org/officeDocument/2006/relationships/tags" Target="tags/tag426.xml"/><Relationship Id="rId97" Type="http://schemas.openxmlformats.org/officeDocument/2006/relationships/commentAuthors" Target="commentAuthors.xml"/><Relationship Id="rId96" Type="http://schemas.openxmlformats.org/officeDocument/2006/relationships/tableStyles" Target="tableStyles.xml"/><Relationship Id="rId95" Type="http://schemas.openxmlformats.org/officeDocument/2006/relationships/viewProps" Target="viewProps.xml"/><Relationship Id="rId94" Type="http://schemas.openxmlformats.org/officeDocument/2006/relationships/presProps" Target="presProps.xml"/><Relationship Id="rId93" Type="http://schemas.openxmlformats.org/officeDocument/2006/relationships/handoutMaster" Target="handoutMasters/handoutMaster1.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oleObject" Target="/media/yj/SATA-Data/&#21407;&#30005;&#33041;/&#26434;/20210820-&#35299;&#35835;&#8220;&#19968;&#38450;&#19977;&#25552;&#21319;&#8221;/&#20013;&#22830;&#20826;&#26657;/&#37325;&#29305;&#22823;&#20107;&#25925;.xlsx" TargetMode="External"/></Relationships>
</file>

<file path=ppt/charts/_rels/chart7.xml.rels><?xml version="1.0" encoding="UTF-8" standalone="yes"?>
<Relationships xmlns="http://schemas.openxmlformats.org/package/2006/relationships"><Relationship Id="rId3" Type="http://schemas.microsoft.com/office/2011/relationships/chartColorStyle" Target="colors6.xml"/><Relationship Id="rId2" Type="http://schemas.microsoft.com/office/2011/relationships/chartStyle" Target="style6.xml"/><Relationship Id="rId1" Type="http://schemas.openxmlformats.org/officeDocument/2006/relationships/oleObject" Target="file:///C:\Users\IGER%20E1\Desktop\&#20107;&#25925;&#21015;&#34920;.xlsx" TargetMode="External"/></Relationships>
</file>

<file path=ppt/charts/_rels/chart8.xml.rels><?xml version="1.0" encoding="UTF-8" standalone="yes"?>
<Relationships xmlns="http://schemas.openxmlformats.org/package/2006/relationships"><Relationship Id="rId3" Type="http://schemas.microsoft.com/office/2011/relationships/chartColorStyle" Target="colors7.xml"/><Relationship Id="rId2" Type="http://schemas.microsoft.com/office/2011/relationships/chartStyle" Target="style7.xml"/><Relationship Id="rId1" Type="http://schemas.openxmlformats.org/officeDocument/2006/relationships/oleObject" Target="file:///C:\Users\IGER%20E1\Desktop\&#20107;&#25925;&#21015;&#34920;.xlsx" TargetMode="External"/></Relationships>
</file>

<file path=ppt/charts/_rels/chart9.xml.rels><?xml version="1.0" encoding="UTF-8" standalone="yes"?>
<Relationships xmlns="http://schemas.openxmlformats.org/package/2006/relationships"><Relationship Id="rId1" Type="http://schemas.openxmlformats.org/officeDocument/2006/relationships/oleObject" Target="/media/yj/SATA-Data/&#21407;&#30005;&#33041;/&#26434;/20210820-&#35299;&#35835;&#8220;&#19968;&#38450;&#19977;&#25552;&#21319;&#8221;/&#20013;&#22830;&#20826;&#26657;/15&#20010;&#35201;&#32032;1.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600" b="0" i="0" u="none" strike="noStrike" kern="1200" spc="0" baseline="0">
                <a:solidFill>
                  <a:schemeClr val="tx1">
                    <a:lumMod val="65000"/>
                    <a:lumOff val="3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20</a:t>
            </a:r>
            <a:r>
              <a:rPr lang="en-US" altLang="zh-CN"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19</a:t>
            </a:r>
            <a:r>
              <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年</a:t>
            </a:r>
            <a:endPar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endParaRPr>
          </a:p>
        </c:rich>
      </c:tx>
      <c:layout>
        <c:manualLayout>
          <c:xMode val="edge"/>
          <c:yMode val="edge"/>
          <c:x val="0.390385543384446"/>
          <c:y val="0.0548349489774175"/>
        </c:manualLayout>
      </c:layout>
      <c:overlay val="0"/>
      <c:spPr>
        <a:noFill/>
        <a:ln>
          <a:noFill/>
        </a:ln>
        <a:effectLst/>
      </c:spPr>
    </c:title>
    <c:autoTitleDeleted val="0"/>
    <c:plotArea>
      <c:layout>
        <c:manualLayout>
          <c:layoutTarget val="inner"/>
          <c:xMode val="edge"/>
          <c:yMode val="edge"/>
          <c:x val="0.253525320820472"/>
          <c:y val="0.244825573565344"/>
          <c:w val="0.512853299890052"/>
          <c:h val="0.51965722162171"/>
        </c:manualLayout>
      </c:layout>
      <c:doughnutChart>
        <c:varyColors val="1"/>
        <c:ser>
          <c:idx val="0"/>
          <c:order val="0"/>
          <c:tx>
            <c:strRef>
              <c:f>Sheet1!$B$1</c:f>
              <c:strCache>
                <c:ptCount val="1"/>
                <c:pt idx="0">
                  <c:v>2019年</c:v>
                </c:pt>
              </c:strCache>
            </c:strRef>
          </c:tx>
          <c:spPr/>
          <c:explosion val="0"/>
          <c:dPt>
            <c:idx val="0"/>
            <c:bubble3D val="0"/>
            <c:spPr>
              <a:solidFill>
                <a:schemeClr val="accent6"/>
              </a:solidFill>
              <a:ln w="19050">
                <a:solidFill>
                  <a:schemeClr val="lt1"/>
                </a:solidFill>
              </a:ln>
              <a:effectLst/>
            </c:spPr>
          </c:dPt>
          <c:dPt>
            <c:idx val="1"/>
            <c:bubble3D val="0"/>
            <c:spPr>
              <a:solidFill>
                <a:schemeClr val="tx2">
                  <a:lumMod val="40000"/>
                  <a:lumOff val="60000"/>
                </a:schemeClr>
              </a:solidFill>
              <a:ln w="19050">
                <a:solidFill>
                  <a:schemeClr val="lt1"/>
                </a:solidFill>
              </a:ln>
              <a:effectLst/>
            </c:spPr>
          </c:dPt>
          <c:dLbls>
            <c:dLbl>
              <c:idx val="0"/>
              <c:layout>
                <c:manualLayout>
                  <c:x val="0.050309600398218"/>
                  <c:y val="-0.179278418391676"/>
                </c:manualLayout>
              </c:layout>
              <c:tx>
                <c:rich>
                  <a:bodyPr rot="0" spcFirstLastPara="0" vertOverflow="ellipsis" vert="horz" wrap="square" lIns="38100" tIns="19050" rIns="38100" bIns="19050" anchor="ctr" anchorCtr="1"/>
                  <a:lstStyle/>
                  <a:p>
                    <a:pPr defTabSz="914400">
                      <a:defRPr lang="zh-CN" sz="1600" b="0" i="0" u="none" strike="noStrike" kern="1200" baseline="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a:solidFill>
                          <a:schemeClr val="tx1"/>
                        </a:solidFill>
                      </a:rPr>
                      <a:t>40%</a:t>
                    </a:r>
                    <a:endParaRPr>
                      <a:solidFill>
                        <a:schemeClr val="tx1"/>
                      </a:solidFill>
                    </a:endParaRPr>
                  </a:p>
                </c:rich>
              </c:tx>
              <c:showLegendKey val="0"/>
              <c:showVal val="0"/>
              <c:showCatName val="0"/>
              <c:showSerName val="0"/>
              <c:showPercent val="1"/>
              <c:showBubbleSize val="1"/>
              <c:extLst>
                <c:ext xmlns:c15="http://schemas.microsoft.com/office/drawing/2012/chart" uri="{CE6537A1-D6FC-4f65-9D91-7224C49458BB}">
                  <c15:layout>
                    <c:manualLayout>
                      <c:w val="0.300970873786408"/>
                      <c:h val="0.189676616915423"/>
                    </c:manualLayout>
                  </c15:layout>
                </c:ext>
              </c:extLst>
            </c:dLbl>
            <c:dLbl>
              <c:idx val="1"/>
              <c:delete val="1"/>
            </c:dLbl>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showLegendKey val="0"/>
            <c:showVal val="0"/>
            <c:showCatName val="0"/>
            <c:showSerName val="0"/>
            <c:showPercent val="1"/>
            <c:showBubbleSize val="1"/>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Sheet1!$A$2:$A$3</c:f>
              <c:strCache>
                <c:ptCount val="2"/>
                <c:pt idx="0">
                  <c:v>中国</c:v>
                </c:pt>
                <c:pt idx="1">
                  <c:v>其他</c:v>
                </c:pt>
              </c:strCache>
            </c:strRef>
          </c:cat>
          <c:val>
            <c:numRef>
              <c:f>Sheet1!$B$2:$B$3</c:f>
              <c:numCache>
                <c:formatCode>0%</c:formatCode>
                <c:ptCount val="2"/>
                <c:pt idx="0">
                  <c:v>0.4</c:v>
                </c:pt>
                <c:pt idx="1">
                  <c:v>0.600000000000003</c:v>
                </c:pt>
              </c:numCache>
            </c:numRef>
          </c:val>
        </c:ser>
        <c:dLbls>
          <c:showLegendKey val="0"/>
          <c:showVal val="0"/>
          <c:showCatName val="0"/>
          <c:showSerName val="0"/>
          <c:showPercent val="1"/>
          <c:showBubbleSize val="1"/>
          <c:showLeaderLines val="1"/>
        </c:dLbls>
        <c:firstSliceAng val="0"/>
        <c:holeSize val="75"/>
      </c:doughnutChart>
      <c:spPr>
        <a:noFill/>
        <a:ln>
          <a:noFill/>
        </a:ln>
        <a:effectLst/>
      </c:spPr>
    </c:plotArea>
    <c:legend>
      <c:legendPos val="b"/>
      <c:legendEntry>
        <c:idx val="0"/>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Entry>
      <c:legendEntry>
        <c:idx val="1"/>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Entry>
      <c:layout>
        <c:manualLayout>
          <c:xMode val="edge"/>
          <c:yMode val="edge"/>
          <c:x val="0.346244978581984"/>
          <c:y val="0.802691575633287"/>
          <c:w val="0.348427578252525"/>
          <c:h val="0.0886018131055917"/>
        </c:manualLayout>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
    <c:plotVisOnly val="1"/>
    <c:dispBlanksAs val="zero"/>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600" b="0" i="0" u="none" strike="noStrike" kern="1200" spc="0" baseline="0">
                <a:solidFill>
                  <a:schemeClr val="tx1">
                    <a:lumMod val="65000"/>
                    <a:lumOff val="3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2000年</a:t>
            </a:r>
            <a:endPar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endParaRPr>
          </a:p>
        </c:rich>
      </c:tx>
      <c:layout>
        <c:manualLayout>
          <c:xMode val="edge"/>
          <c:yMode val="edge"/>
          <c:x val="0.375098922125321"/>
          <c:y val="0.0226027244885095"/>
        </c:manualLayout>
      </c:layout>
      <c:overlay val="0"/>
      <c:spPr>
        <a:noFill/>
        <a:ln>
          <a:noFill/>
        </a:ln>
        <a:effectLst/>
      </c:spPr>
    </c:title>
    <c:autoTitleDeleted val="0"/>
    <c:plotArea>
      <c:layout>
        <c:manualLayout>
          <c:layoutTarget val="inner"/>
          <c:xMode val="edge"/>
          <c:yMode val="edge"/>
          <c:x val="0.276938833405526"/>
          <c:y val="0.235590886731776"/>
          <c:w val="0.436437698657215"/>
          <c:h val="0.565861580559284"/>
        </c:manualLayout>
      </c:layout>
      <c:doughnutChart>
        <c:varyColors val="1"/>
        <c:ser>
          <c:idx val="0"/>
          <c:order val="0"/>
          <c:tx>
            <c:strRef>
              <c:f>Sheet1!$B$1</c:f>
              <c:strCache>
                <c:ptCount val="1"/>
                <c:pt idx="0">
                  <c:v>2000年</c:v>
                </c:pt>
              </c:strCache>
            </c:strRef>
          </c:tx>
          <c:spPr/>
          <c:explosion val="0"/>
          <c:dPt>
            <c:idx val="0"/>
            <c:bubble3D val="0"/>
            <c:spPr>
              <a:solidFill>
                <a:schemeClr val="accent6"/>
              </a:solidFill>
              <a:ln w="19050">
                <a:solidFill>
                  <a:schemeClr val="lt1"/>
                </a:solidFill>
              </a:ln>
              <a:effectLst/>
            </c:spPr>
          </c:dPt>
          <c:dPt>
            <c:idx val="1"/>
            <c:bubble3D val="0"/>
            <c:spPr>
              <a:solidFill>
                <a:schemeClr val="tx2">
                  <a:lumMod val="40000"/>
                  <a:lumOff val="60000"/>
                </a:schemeClr>
              </a:solidFill>
              <a:ln w="19050">
                <a:solidFill>
                  <a:schemeClr val="lt1"/>
                </a:solidFill>
              </a:ln>
              <a:effectLst/>
            </c:spPr>
          </c:dPt>
          <c:dLbls>
            <c:dLbl>
              <c:idx val="0"/>
              <c:layout>
                <c:manualLayout>
                  <c:x val="0.158376397527187"/>
                  <c:y val="-0.0390161562575357"/>
                </c:manualLayout>
              </c:layout>
              <c:tx>
                <c:rich>
                  <a:bodyPr rot="0" spcFirstLastPara="0" vertOverflow="ellipsis" vert="horz" wrap="square" lIns="38100" tIns="19050" rIns="38100" bIns="19050" anchor="ctr" anchorCtr="1"/>
                  <a:lstStyle/>
                  <a:p>
                    <a:pPr>
                      <a:defRPr lang="zh-CN" sz="1600" b="0" i="0" u="none" strike="noStrike" kern="1200" baseline="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sz="16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6%</a:t>
                    </a:r>
                    <a:endParaRPr sz="160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endParaRPr>
                  </a:p>
                </c:rich>
              </c:tx>
              <c:showLegendKey val="0"/>
              <c:showVal val="1"/>
              <c:showCatName val="0"/>
              <c:showSerName val="0"/>
              <c:showPercent val="0"/>
              <c:showBubbleSize val="1"/>
              <c:extLst>
                <c:ext xmlns:c15="http://schemas.microsoft.com/office/drawing/2012/chart" uri="{CE6537A1-D6FC-4f65-9D91-7224C49458BB}">
                  <c15:layout>
                    <c:manualLayout>
                      <c:w val="0.291035080121265"/>
                      <c:h val="0.104388714733542"/>
                    </c:manualLayout>
                  </c15:layout>
                </c:ext>
              </c:extLst>
            </c:dLbl>
            <c:dLbl>
              <c:idx val="1"/>
              <c:delete val="1"/>
            </c:dLbl>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showLegendKey val="0"/>
            <c:showVal val="1"/>
            <c:showCatName val="0"/>
            <c:showSerName val="0"/>
            <c:showPercent val="0"/>
            <c:showBubbleSize val="1"/>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Sheet1!$A$2:$A$3</c:f>
              <c:strCache>
                <c:ptCount val="2"/>
                <c:pt idx="0">
                  <c:v>中国</c:v>
                </c:pt>
                <c:pt idx="1">
                  <c:v>其他</c:v>
                </c:pt>
              </c:strCache>
            </c:strRef>
          </c:cat>
          <c:val>
            <c:numRef>
              <c:f>Sheet1!$B$2:$B$3</c:f>
              <c:numCache>
                <c:formatCode>0%</c:formatCode>
                <c:ptCount val="2"/>
                <c:pt idx="0">
                  <c:v>0.06</c:v>
                </c:pt>
                <c:pt idx="1">
                  <c:v>0.940000000000003</c:v>
                </c:pt>
              </c:numCache>
            </c:numRef>
          </c:val>
        </c:ser>
        <c:dLbls>
          <c:showLegendKey val="1"/>
          <c:showVal val="1"/>
          <c:showCatName val="1"/>
          <c:showSerName val="1"/>
          <c:showPercent val="1"/>
          <c:showBubbleSize val="1"/>
          <c:showLeaderLines val="1"/>
        </c:dLbls>
        <c:firstSliceAng val="0"/>
        <c:holeSize val="75"/>
      </c:doughnutChart>
      <c:spPr>
        <a:noFill/>
        <a:ln>
          <a:noFill/>
        </a:ln>
        <a:effectLst/>
      </c:spPr>
    </c:plotArea>
    <c:legend>
      <c:legendPos val="b"/>
      <c:legendEntry>
        <c:idx val="0"/>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Entry>
      <c:legendEntry>
        <c:idx val="1"/>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Entry>
      <c:layout>
        <c:manualLayout>
          <c:xMode val="edge"/>
          <c:yMode val="edge"/>
          <c:x val="0.336323232446481"/>
          <c:y val="0.817258018099574"/>
          <c:w val="0.337038550938608"/>
          <c:h val="0.0940322819487635"/>
        </c:manualLayout>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
    <c:plotVisOnly val="1"/>
    <c:dispBlanksAs val="zero"/>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600" b="0" i="0" u="none" strike="noStrike" kern="1200" spc="0" baseline="0">
                <a:solidFill>
                  <a:schemeClr val="tx1">
                    <a:lumMod val="65000"/>
                    <a:lumOff val="3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200</a:t>
            </a:r>
            <a:r>
              <a:rPr lang="en-US" altLang="zh-CN"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5</a:t>
            </a:r>
            <a:r>
              <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年</a:t>
            </a:r>
            <a:endPar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endParaRPr>
          </a:p>
        </c:rich>
      </c:tx>
      <c:layout>
        <c:manualLayout>
          <c:xMode val="edge"/>
          <c:yMode val="edge"/>
          <c:x val="0.384243969761712"/>
          <c:y val="0.00876680303915839"/>
        </c:manualLayout>
      </c:layout>
      <c:overlay val="0"/>
      <c:spPr>
        <a:noFill/>
        <a:ln>
          <a:noFill/>
        </a:ln>
        <a:effectLst/>
      </c:spPr>
    </c:title>
    <c:autoTitleDeleted val="0"/>
    <c:plotArea>
      <c:layout>
        <c:manualLayout>
          <c:layoutTarget val="inner"/>
          <c:xMode val="edge"/>
          <c:yMode val="edge"/>
          <c:x val="0.255692460908456"/>
          <c:y val="0.209971759261996"/>
          <c:w val="0.500165302034329"/>
          <c:h val="0.541888128839252"/>
        </c:manualLayout>
      </c:layout>
      <c:doughnutChart>
        <c:varyColors val="1"/>
        <c:ser>
          <c:idx val="0"/>
          <c:order val="0"/>
          <c:tx>
            <c:strRef>
              <c:f>Sheet1!$B$1</c:f>
              <c:strCache>
                <c:ptCount val="1"/>
                <c:pt idx="0">
                  <c:v>2005年</c:v>
                </c:pt>
              </c:strCache>
            </c:strRef>
          </c:tx>
          <c:explosion val="0"/>
          <c:dPt>
            <c:idx val="0"/>
            <c:bubble3D val="0"/>
            <c:spPr>
              <a:solidFill>
                <a:schemeClr val="accent6"/>
              </a:solidFill>
              <a:ln w="19050">
                <a:solidFill>
                  <a:schemeClr val="lt1"/>
                </a:solidFill>
              </a:ln>
              <a:effectLst/>
            </c:spPr>
          </c:dPt>
          <c:dPt>
            <c:idx val="1"/>
            <c:bubble3D val="0"/>
            <c:spPr>
              <a:solidFill>
                <a:schemeClr val="tx2">
                  <a:lumMod val="40000"/>
                  <a:lumOff val="60000"/>
                </a:schemeClr>
              </a:solidFill>
              <a:ln w="19050">
                <a:solidFill>
                  <a:schemeClr val="lt1"/>
                </a:solidFill>
              </a:ln>
              <a:effectLst/>
            </c:spPr>
          </c:dPt>
          <c:dLbls>
            <c:dLbl>
              <c:idx val="0"/>
              <c:layout>
                <c:manualLayout>
                  <c:x val="0.162657545812572"/>
                  <c:y val="-0.0351867029867658"/>
                </c:manualLayout>
              </c:layout>
              <c:tx>
                <c:rich>
                  <a:bodyPr rot="0" spcFirstLastPara="0" vertOverflow="ellipsis" vert="horz" wrap="square" lIns="38100" tIns="19050" rIns="38100" bIns="19050" anchor="ctr" anchorCtr="1"/>
                  <a:lstStyle/>
                  <a:p>
                    <a:pPr defTabSz="914400">
                      <a:defRPr lang="zh-CN" sz="1600" b="0" i="0" u="none" strike="noStrike" kern="1200" cap="none" spc="0" normalizeH="0" baseline="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a:solidFill>
                          <a:schemeClr val="tx1"/>
                        </a:solidFill>
                      </a:rPr>
                      <a:t>9%</a:t>
                    </a:r>
                    <a:endParaRPr>
                      <a:solidFill>
                        <a:schemeClr val="tx1"/>
                      </a:solidFill>
                    </a:endParaRPr>
                  </a:p>
                </c:rich>
              </c:tx>
              <c:showLegendKey val="0"/>
              <c:showVal val="1"/>
              <c:showCatName val="0"/>
              <c:showSerName val="0"/>
              <c:showPercent val="0"/>
              <c:showBubbleSize val="1"/>
              <c:extLst>
                <c:ext xmlns:c15="http://schemas.microsoft.com/office/drawing/2012/chart" uri="{CE6537A1-D6FC-4f65-9D91-7224C49458BB}">
                  <c15:layout>
                    <c:manualLayout>
                      <c:w val="0.234209313047487"/>
                      <c:h val="0.121153846153846"/>
                    </c:manualLayout>
                  </c15:layout>
                </c:ext>
              </c:extLst>
            </c:dLbl>
            <c:dLbl>
              <c:idx val="1"/>
              <c:delete val="1"/>
            </c:dLbl>
            <c:spPr>
              <a:noFill/>
              <a:ln>
                <a:noFill/>
              </a:ln>
              <a:effectLst/>
            </c:spPr>
            <c:txPr>
              <a:bodyPr rot="0" spcFirstLastPara="0" vertOverflow="ellipsis" vert="horz" wrap="square" lIns="38100" tIns="19050" rIns="38100" bIns="19050" anchor="ctr" anchorCtr="1"/>
              <a:lstStyle/>
              <a:p>
                <a:pPr>
                  <a:defRPr lang="zh-CN" sz="1600" b="0" i="0" u="none" strike="noStrike" kern="1200" cap="none" spc="0" normalizeH="0" baseline="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Sheet1!$A$2:$A$3</c:f>
              <c:strCache>
                <c:ptCount val="2"/>
                <c:pt idx="0">
                  <c:v>中国</c:v>
                </c:pt>
                <c:pt idx="1">
                  <c:v>其他</c:v>
                </c:pt>
              </c:strCache>
            </c:strRef>
          </c:cat>
          <c:val>
            <c:numRef>
              <c:f>Sheet1!$B$2:$B$3</c:f>
              <c:numCache>
                <c:formatCode>0%</c:formatCode>
                <c:ptCount val="2"/>
                <c:pt idx="0">
                  <c:v>0.09</c:v>
                </c:pt>
                <c:pt idx="1">
                  <c:v>0.91</c:v>
                </c:pt>
              </c:numCache>
            </c:numRef>
          </c:val>
        </c:ser>
        <c:dLbls>
          <c:showLegendKey val="0"/>
          <c:showVal val="1"/>
          <c:showCatName val="0"/>
          <c:showSerName val="0"/>
          <c:showPercent val="0"/>
          <c:showBubbleSize val="0"/>
          <c:showLeaderLines val="1"/>
        </c:dLbls>
        <c:firstSliceAng val="0"/>
        <c:holeSize val="75"/>
      </c:doughnutChart>
      <c:spPr>
        <a:noFill/>
        <a:ln>
          <a:noFill/>
        </a:ln>
        <a:effectLst/>
      </c:spPr>
    </c:plotArea>
    <c:legend>
      <c:legendPos val="b"/>
      <c:legendEntry>
        <c:idx val="0"/>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Entry>
      <c:legendEntry>
        <c:idx val="1"/>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Entry>
      <c:layout>
        <c:manualLayout>
          <c:xMode val="edge"/>
          <c:yMode val="edge"/>
          <c:x val="0.30479330424442"/>
          <c:y val="0.785947266078512"/>
          <c:w val="0.401963615362403"/>
          <c:h val="0.0905279429314865"/>
        </c:manualLayout>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
    <c:plotVisOnly val="1"/>
    <c:dispBlanksAs val="zero"/>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600" b="0" i="0" u="none" strike="noStrike" kern="1200" spc="0" baseline="0">
                <a:solidFill>
                  <a:schemeClr val="tx1">
                    <a:lumMod val="65000"/>
                    <a:lumOff val="3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20</a:t>
            </a:r>
            <a:r>
              <a:rPr lang="en-US" altLang="zh-CN"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11</a:t>
            </a:r>
            <a:r>
              <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年</a:t>
            </a:r>
            <a:endPar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endParaRPr>
          </a:p>
        </c:rich>
      </c:tx>
      <c:layout>
        <c:manualLayout>
          <c:xMode val="edge"/>
          <c:yMode val="edge"/>
          <c:x val="0.35702438439795"/>
          <c:y val="0.0384549000170464"/>
        </c:manualLayout>
      </c:layout>
      <c:overlay val="0"/>
      <c:spPr>
        <a:noFill/>
        <a:ln>
          <a:noFill/>
        </a:ln>
        <a:effectLst/>
      </c:spPr>
    </c:title>
    <c:autoTitleDeleted val="0"/>
    <c:plotArea>
      <c:layout>
        <c:manualLayout>
          <c:layoutTarget val="inner"/>
          <c:xMode val="edge"/>
          <c:yMode val="edge"/>
          <c:x val="0.234229723717625"/>
          <c:y val="0.233581959486789"/>
          <c:w val="0.472698941829352"/>
          <c:h val="0.52208590601376"/>
        </c:manualLayout>
      </c:layout>
      <c:doughnutChart>
        <c:varyColors val="1"/>
        <c:ser>
          <c:idx val="0"/>
          <c:order val="0"/>
          <c:tx>
            <c:strRef>
              <c:f>Sheet1!$B$1</c:f>
              <c:strCache>
                <c:ptCount val="1"/>
                <c:pt idx="0">
                  <c:v>2011年</c:v>
                </c:pt>
              </c:strCache>
            </c:strRef>
          </c:tx>
          <c:spPr/>
          <c:explosion val="0"/>
          <c:dPt>
            <c:idx val="0"/>
            <c:bubble3D val="0"/>
            <c:spPr>
              <a:solidFill>
                <a:schemeClr val="accent6"/>
              </a:solidFill>
              <a:ln w="19050">
                <a:solidFill>
                  <a:schemeClr val="lt1"/>
                </a:solidFill>
              </a:ln>
              <a:effectLst/>
            </c:spPr>
          </c:dPt>
          <c:dPt>
            <c:idx val="1"/>
            <c:bubble3D val="0"/>
            <c:spPr>
              <a:solidFill>
                <a:schemeClr val="tx2">
                  <a:lumMod val="40000"/>
                  <a:lumOff val="60000"/>
                </a:schemeClr>
              </a:solidFill>
              <a:ln w="19050">
                <a:solidFill>
                  <a:schemeClr val="lt1"/>
                </a:solidFill>
              </a:ln>
              <a:effectLst/>
            </c:spPr>
          </c:dPt>
          <c:dLbls>
            <c:dLbl>
              <c:idx val="0"/>
              <c:layout>
                <c:manualLayout>
                  <c:x val="0.113644756016405"/>
                  <c:y val="-0.0958507134593279"/>
                </c:manualLayout>
              </c:layout>
              <c:tx>
                <c:rich>
                  <a:bodyPr rot="0" spcFirstLastPara="0" vertOverflow="ellipsis" vert="horz" wrap="square" lIns="38100" tIns="19050" rIns="38100" bIns="19050" anchor="ctr" anchorCtr="1"/>
                  <a:lstStyle/>
                  <a:p>
                    <a:pPr defTabSz="914400">
                      <a:defRPr lang="zh-CN" sz="1600" b="0" i="0" u="none" strike="noStrike" kern="1200" baseline="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a:solidFill>
                          <a:schemeClr val="tx1"/>
                        </a:solidFill>
                      </a:rPr>
                      <a:t>25%</a:t>
                    </a:r>
                    <a:endParaRPr>
                      <a:solidFill>
                        <a:schemeClr val="tx1"/>
                      </a:solidFill>
                    </a:endParaRPr>
                  </a:p>
                </c:rich>
              </c:tx>
              <c:showLegendKey val="0"/>
              <c:showVal val="0"/>
              <c:showCatName val="0"/>
              <c:showSerName val="0"/>
              <c:showPercent val="1"/>
              <c:showBubbleSize val="1"/>
              <c:extLst>
                <c:ext xmlns:c15="http://schemas.microsoft.com/office/drawing/2012/chart" uri="{CE6537A1-D6FC-4f65-9D91-7224C49458BB}">
                  <c15:layout>
                    <c:manualLayout>
                      <c:w val="0.311203319502075"/>
                      <c:h val="0.208846153846154"/>
                    </c:manualLayout>
                  </c15:layout>
                </c:ext>
              </c:extLst>
            </c:dLbl>
            <c:dLbl>
              <c:idx val="1"/>
              <c:delete val="1"/>
            </c:dLbl>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showLegendKey val="0"/>
            <c:showVal val="0"/>
            <c:showCatName val="0"/>
            <c:showSerName val="0"/>
            <c:showPercent val="1"/>
            <c:showBubbleSize val="1"/>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中国</c:v>
                </c:pt>
                <c:pt idx="1">
                  <c:v>其他</c:v>
                </c:pt>
              </c:strCache>
            </c:strRef>
          </c:cat>
          <c:val>
            <c:numRef>
              <c:f>Sheet1!$B$2:$B$3</c:f>
              <c:numCache>
                <c:formatCode>0%</c:formatCode>
                <c:ptCount val="2"/>
                <c:pt idx="0">
                  <c:v>0.25</c:v>
                </c:pt>
                <c:pt idx="1">
                  <c:v>0.750000000000003</c:v>
                </c:pt>
              </c:numCache>
            </c:numRef>
          </c:val>
        </c:ser>
        <c:dLbls>
          <c:showLegendKey val="0"/>
          <c:showVal val="0"/>
          <c:showCatName val="0"/>
          <c:showSerName val="0"/>
          <c:showPercent val="1"/>
          <c:showBubbleSize val="1"/>
          <c:showLeaderLines val="1"/>
        </c:dLbls>
        <c:firstSliceAng val="0"/>
        <c:holeSize val="75"/>
      </c:doughnutChart>
      <c:spPr>
        <a:noFill/>
        <a:ln>
          <a:noFill/>
        </a:ln>
        <a:effectLst/>
      </c:spPr>
    </c:plotArea>
    <c:legend>
      <c:legendPos val="b"/>
      <c:legendEntry>
        <c:idx val="0"/>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Entry>
      <c:legendEntry>
        <c:idx val="1"/>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Entry>
      <c:layout>
        <c:manualLayout>
          <c:xMode val="edge"/>
          <c:yMode val="edge"/>
          <c:x val="0.315298505589095"/>
          <c:y val="0.794573546393203"/>
          <c:w val="0.37631792376318"/>
          <c:h val="0.0880664373238063"/>
        </c:manualLayout>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
    <c:plotVisOnly val="1"/>
    <c:dispBlanksAs val="zero"/>
    <c:showDLblsOverMax val="0"/>
  </c:chart>
  <c:spPr>
    <a:noFill/>
    <a:ln>
      <a:noFill/>
    </a:ln>
    <a:effectLst/>
  </c:spPr>
  <c:txPr>
    <a:bodyPr/>
    <a:lstStyle/>
    <a:p>
      <a:pPr>
        <a:defRPr lang="zh-CN"/>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600" b="0" i="0" u="none" strike="noStrike" kern="1200" spc="0" baseline="0">
                <a:solidFill>
                  <a:schemeClr val="tx1">
                    <a:lumMod val="65000"/>
                    <a:lumOff val="3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20</a:t>
            </a:r>
            <a:r>
              <a:rPr lang="en-US" altLang="zh-CN"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30</a:t>
            </a:r>
            <a:r>
              <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rPr>
              <a:t>年</a:t>
            </a:r>
            <a:endParaRPr sz="1600">
              <a:solidFill>
                <a:srgbClr val="2464CB"/>
              </a:solidFill>
              <a:uFillTx/>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endParaRPr>
          </a:p>
        </c:rich>
      </c:tx>
      <c:layout>
        <c:manualLayout>
          <c:xMode val="edge"/>
          <c:yMode val="edge"/>
          <c:x val="0.416012101868811"/>
          <c:y val="0.0458163716050023"/>
        </c:manualLayout>
      </c:layout>
      <c:overlay val="0"/>
      <c:spPr>
        <a:noFill/>
        <a:ln>
          <a:noFill/>
        </a:ln>
        <a:effectLst/>
      </c:spPr>
    </c:title>
    <c:autoTitleDeleted val="0"/>
    <c:plotArea>
      <c:layout>
        <c:manualLayout>
          <c:layoutTarget val="inner"/>
          <c:xMode val="edge"/>
          <c:yMode val="edge"/>
          <c:x val="0.253525320820472"/>
          <c:y val="0.244825573565344"/>
          <c:w val="0.512853299890052"/>
          <c:h val="0.51965722162171"/>
        </c:manualLayout>
      </c:layout>
      <c:doughnutChart>
        <c:varyColors val="1"/>
        <c:ser>
          <c:idx val="0"/>
          <c:order val="0"/>
          <c:tx>
            <c:strRef>
              <c:f>Sheet1!$B$1</c:f>
              <c:strCache>
                <c:ptCount val="1"/>
                <c:pt idx="0">
                  <c:v>2030年</c:v>
                </c:pt>
              </c:strCache>
            </c:strRef>
          </c:tx>
          <c:spPr/>
          <c:explosion val="0"/>
          <c:dPt>
            <c:idx val="0"/>
            <c:bubble3D val="0"/>
            <c:spPr>
              <a:solidFill>
                <a:schemeClr val="accent6"/>
              </a:solidFill>
              <a:ln w="19050">
                <a:solidFill>
                  <a:schemeClr val="lt1"/>
                </a:solidFill>
              </a:ln>
              <a:effectLst/>
            </c:spPr>
          </c:dPt>
          <c:dPt>
            <c:idx val="1"/>
            <c:bubble3D val="0"/>
            <c:spPr>
              <a:solidFill>
                <a:schemeClr val="tx2">
                  <a:lumMod val="40000"/>
                  <a:lumOff val="60000"/>
                </a:schemeClr>
              </a:solidFill>
              <a:ln w="19050">
                <a:solidFill>
                  <a:schemeClr val="lt1"/>
                </a:solidFill>
              </a:ln>
              <a:effectLst/>
            </c:spPr>
          </c:dPt>
          <c:dLbls>
            <c:dLbl>
              <c:idx val="0"/>
              <c:layout>
                <c:manualLayout>
                  <c:x val="0.0635761836272543"/>
                  <c:y val="-0.204441822480375"/>
                </c:manualLayout>
              </c:layout>
              <c:tx>
                <c:rich>
                  <a:bodyPr rot="0" spcFirstLastPara="0" vertOverflow="ellipsis" vert="horz" wrap="square" lIns="38100" tIns="19050" rIns="38100" bIns="19050" anchor="ctr" anchorCtr="1"/>
                  <a:lstStyle/>
                  <a:p>
                    <a:pPr defTabSz="914400">
                      <a:defRPr lang="zh-CN" sz="1600" b="0" i="0" u="none" strike="noStrike" kern="1200" baseline="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r>
                      <a:rPr b="1"/>
                      <a:t>50%</a:t>
                    </a:r>
                    <a:endParaRPr b="1"/>
                  </a:p>
                </c:rich>
              </c:tx>
              <c:showLegendKey val="0"/>
              <c:showVal val="0"/>
              <c:showCatName val="0"/>
              <c:showSerName val="0"/>
              <c:showPercent val="1"/>
              <c:showBubbleSize val="1"/>
              <c:extLst>
                <c:ext xmlns:c15="http://schemas.microsoft.com/office/drawing/2012/chart" uri="{CE6537A1-D6FC-4f65-9D91-7224C49458BB}">
                  <c15:layout>
                    <c:manualLayout>
                      <c:w val="0.300970873786408"/>
                      <c:h val="0.189676616915423"/>
                    </c:manualLayout>
                  </c15:layout>
                </c:ext>
              </c:extLst>
            </c:dLbl>
            <c:dLbl>
              <c:idx val="1"/>
              <c:delete val="1"/>
            </c:dLbl>
            <c:spPr>
              <a:noFill/>
              <a:ln>
                <a:noFill/>
              </a:ln>
              <a:effectLst/>
            </c:spPr>
            <c:txPr>
              <a:bodyPr rot="0" spcFirstLastPara="0" vertOverflow="ellipsis" vert="horz" wrap="square" lIns="38100" tIns="19050" rIns="38100" bIns="19050" anchor="ctr" anchorCtr="1"/>
              <a:lstStyle/>
              <a:p>
                <a:pPr>
                  <a:defRPr lang="zh-CN" sz="1600" b="0" i="0" u="none" strike="noStrike" kern="1200" baseline="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showLegendKey val="0"/>
            <c:showVal val="0"/>
            <c:showCatName val="0"/>
            <c:showSerName val="0"/>
            <c:showPercent val="1"/>
            <c:showBubbleSize val="1"/>
            <c:showLeaderLines val="0"/>
            <c:extLst>
              <c:ext xmlns:c15="http://schemas.microsoft.com/office/drawing/2012/chart" uri="{CE6537A1-D6FC-4f65-9D91-7224C49458BB}">
                <c15:layout/>
                <c15:showLeaderLines val="0"/>
                <c15:leaderLines>
                  <c:spPr>
                    <a:ln w="9525" cap="flat" cmpd="sng" algn="ctr">
                      <a:solidFill>
                        <a:schemeClr val="tx1">
                          <a:lumMod val="35000"/>
                          <a:lumOff val="65000"/>
                        </a:schemeClr>
                      </a:solidFill>
                      <a:round/>
                    </a:ln>
                    <a:effectLst/>
                  </c:spPr>
                </c15:leaderLines>
              </c:ext>
            </c:extLst>
          </c:dLbls>
          <c:cat>
            <c:strRef>
              <c:f>Sheet1!$A$2:$A$3</c:f>
              <c:strCache>
                <c:ptCount val="2"/>
                <c:pt idx="0">
                  <c:v>中国</c:v>
                </c:pt>
                <c:pt idx="1">
                  <c:v>其他</c:v>
                </c:pt>
              </c:strCache>
            </c:strRef>
          </c:cat>
          <c:val>
            <c:numRef>
              <c:f>Sheet1!$B$2:$B$3</c:f>
              <c:numCache>
                <c:formatCode>0%</c:formatCode>
                <c:ptCount val="2"/>
                <c:pt idx="0">
                  <c:v>0.5</c:v>
                </c:pt>
                <c:pt idx="1">
                  <c:v>0.5</c:v>
                </c:pt>
              </c:numCache>
            </c:numRef>
          </c:val>
        </c:ser>
        <c:dLbls>
          <c:showLegendKey val="0"/>
          <c:showVal val="0"/>
          <c:showCatName val="0"/>
          <c:showSerName val="0"/>
          <c:showPercent val="1"/>
          <c:showBubbleSize val="1"/>
          <c:showLeaderLines val="1"/>
        </c:dLbls>
        <c:firstSliceAng val="0"/>
        <c:holeSize val="75"/>
      </c:doughnutChart>
      <c:spPr>
        <a:noFill/>
        <a:ln>
          <a:noFill/>
        </a:ln>
        <a:effectLst/>
      </c:spPr>
    </c:plotArea>
    <c:legend>
      <c:legendPos val="b"/>
      <c:legendEntry>
        <c:idx val="0"/>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Entry>
      <c:legendEntry>
        <c:idx val="1"/>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Entry>
      <c:layout>
        <c:manualLayout>
          <c:xMode val="edge"/>
          <c:yMode val="edge"/>
          <c:x val="0.346244978581984"/>
          <c:y val="0.833528209176402"/>
          <c:w val="0.348427578252525"/>
          <c:h val="0.0886018131055917"/>
        </c:manualLayout>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楷体" panose="02010609060101010101" pitchFamily="49" charset="-122"/>
              <a:ea typeface="楷体" panose="02010609060101010101" pitchFamily="49" charset="-122"/>
              <a:cs typeface="楷体" panose="02010609060101010101" pitchFamily="49" charset="-122"/>
              <a:sym typeface="楷体" panose="02010609060101010101" pitchFamily="49" charset="-122"/>
            </a:defRPr>
          </a:pPr>
        </a:p>
      </c:txPr>
    </c:legend>
    <c:plotVisOnly val="1"/>
    <c:dispBlanksAs val="zero"/>
    <c:showDLblsOverMax val="0"/>
  </c:chart>
  <c:spPr>
    <a:noFill/>
    <a:ln>
      <a:noFill/>
    </a:ln>
    <a:effectLst/>
  </c:spPr>
  <c:txPr>
    <a:bodyPr/>
    <a:lstStyle/>
    <a:p>
      <a:pPr>
        <a:defRPr lang="zh-CN"/>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1400" b="0" i="0" u="none" strike="noStrike" kern="1200" spc="0" baseline="0">
                <a:solidFill>
                  <a:schemeClr val="tx1">
                    <a:lumMod val="65000"/>
                    <a:lumOff val="35000"/>
                  </a:schemeClr>
                </a:solidFill>
                <a:latin typeface="+mn-lt"/>
                <a:ea typeface="+mn-ea"/>
                <a:cs typeface="+mn-cs"/>
              </a:defRPr>
            </a:pPr>
            <a:r>
              <a:rPr b="1">
                <a:solidFill>
                  <a:schemeClr val="tx1"/>
                </a:solidFill>
                <a:latin typeface="Times New Roman" panose="02020603050405020304" pitchFamily="18" charset="0"/>
                <a:ea typeface="宋体" panose="02010600030101010101" pitchFamily="2" charset="-122"/>
                <a:cs typeface="Times New Roman" panose="02020603050405020304" pitchFamily="18" charset="0"/>
              </a:rPr>
              <a:t>2006年-2022年我国重特大生产安全事故情况</a:t>
            </a:r>
            <a:endParaRPr b="1">
              <a:solidFill>
                <a:schemeClr val="tx1"/>
              </a:solidFill>
              <a:latin typeface="Times New Roman" panose="02020603050405020304" pitchFamily="18" charset="0"/>
              <a:ea typeface="宋体" panose="02010600030101010101" pitchFamily="2" charset="-122"/>
              <a:cs typeface="Times New Roman" panose="02020603050405020304" pitchFamily="18" charset="0"/>
            </a:endParaRPr>
          </a:p>
        </c:rich>
      </c:tx>
      <c:layout/>
      <c:overlay val="0"/>
      <c:spPr>
        <a:noFill/>
        <a:ln>
          <a:noFill/>
        </a:ln>
        <a:effectLst/>
      </c:spPr>
    </c:title>
    <c:autoTitleDeleted val="0"/>
    <c:plotArea>
      <c:layout/>
      <c:barChart>
        <c:barDir val="col"/>
        <c:grouping val="clustered"/>
        <c:varyColors val="0"/>
        <c:ser>
          <c:idx val="0"/>
          <c:order val="0"/>
          <c:tx>
            <c:strRef>
              <c:f>'[重特大事故.xlsx]Sheet2 (2)'!$O$1</c:f>
              <c:strCache>
                <c:ptCount val="1"/>
                <c:pt idx="0">
                  <c:v>死亡人数</c:v>
                </c:pt>
              </c:strCache>
            </c:strRef>
          </c:tx>
          <c:spPr>
            <a:solidFill>
              <a:schemeClr val="accent1"/>
            </a:solidFill>
            <a:ln>
              <a:noFill/>
            </a:ln>
            <a:effectLst/>
          </c:spPr>
          <c:invertIfNegative val="0"/>
          <c:dLbls>
            <c:dLbl>
              <c:idx val="0"/>
              <c:layout>
                <c:manualLayout>
                  <c:x val="0"/>
                  <c:y val="0.028989508558807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0297453058189254"/>
                  <c:y val="0.0582551076753175"/>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
                  <c:y val="0.171452236333517"/>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0195203569436698"/>
                  <c:y val="0.064053009387079"/>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00195203569436698"/>
                  <c:y val="0.06377691882937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5"/>
              <c:layout>
                <c:manualLayout>
                  <c:x val="-0.00102249488752556"/>
                  <c:y val="0.0173937051352844"/>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
                  <c:y val="0.0347874102705687"/>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0102249488752556"/>
                  <c:y val="0.0695748205411375"/>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
                  <c:y val="0.0784097183876311"/>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0.00390407138873397"/>
                  <c:y val="0.119271120927664"/>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0.00195203569436698"/>
                  <c:y val="0.12506902263942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
                  <c:y val="0.06377691882937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2"/>
              <c:layout>
                <c:manualLayout>
                  <c:x val="0.00195203569436698"/>
                  <c:y val="0.075372722252899"/>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3"/>
              <c:layout>
                <c:manualLayout>
                  <c:x val="0.00390407138873397"/>
                  <c:y val="0.1131971286582"/>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4"/>
              <c:layout>
                <c:manualLayout>
                  <c:x val="-9.2954080684142e-5"/>
                  <c:y val="0.104362230811706"/>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5"/>
              <c:layout>
                <c:manualLayout>
                  <c:x val="0"/>
                  <c:y val="0.0988404196576477"/>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dLbl>
              <c:idx val="16"/>
              <c:layout>
                <c:manualLayout>
                  <c:x val="0.00390407138873397"/>
                  <c:y val="0.113473219215903"/>
                </c:manualLayout>
              </c:layout>
              <c:dLblPos val="out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75000"/>
                        <a:lumOff val="2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'[重特大事故.xlsx]Sheet2 (2)'!$N$2:$N$18</c:f>
              <c:numCache>
                <c:formatCode>General</c:formatCode>
                <c:ptCount val="17"/>
                <c:pt idx="0">
                  <c:v>2006</c:v>
                </c:pt>
                <c:pt idx="1">
                  <c:v>2007</c:v>
                </c:pt>
                <c:pt idx="2">
                  <c:v>2008</c:v>
                </c:pt>
                <c:pt idx="3">
                  <c:v>2009</c:v>
                </c:pt>
                <c:pt idx="4">
                  <c:v>2010</c:v>
                </c:pt>
                <c:pt idx="5">
                  <c:v>2011</c:v>
                </c:pt>
                <c:pt idx="6">
                  <c:v>2012</c:v>
                </c:pt>
                <c:pt idx="7">
                  <c:v>2013</c:v>
                </c:pt>
                <c:pt idx="8">
                  <c:v>2014</c:v>
                </c:pt>
                <c:pt idx="9">
                  <c:v>2015</c:v>
                </c:pt>
                <c:pt idx="10">
                  <c:v>2016</c:v>
                </c:pt>
                <c:pt idx="11">
                  <c:v>2017</c:v>
                </c:pt>
                <c:pt idx="12">
                  <c:v>2018</c:v>
                </c:pt>
                <c:pt idx="13">
                  <c:v>2019</c:v>
                </c:pt>
                <c:pt idx="14">
                  <c:v>2020</c:v>
                </c:pt>
                <c:pt idx="15">
                  <c:v>2021</c:v>
                </c:pt>
                <c:pt idx="16">
                  <c:v>2022</c:v>
                </c:pt>
              </c:numCache>
            </c:numRef>
          </c:cat>
          <c:val>
            <c:numRef>
              <c:f>'[重特大事故.xlsx]Sheet2 (2)'!$O$2:$O$18</c:f>
              <c:numCache>
                <c:formatCode>General</c:formatCode>
                <c:ptCount val="17"/>
                <c:pt idx="0">
                  <c:v>1580</c:v>
                </c:pt>
                <c:pt idx="1">
                  <c:v>1487</c:v>
                </c:pt>
                <c:pt idx="2">
                  <c:v>1973</c:v>
                </c:pt>
                <c:pt idx="3">
                  <c:v>1127</c:v>
                </c:pt>
                <c:pt idx="4">
                  <c:v>1440</c:v>
                </c:pt>
                <c:pt idx="5">
                  <c:v>1113</c:v>
                </c:pt>
                <c:pt idx="6">
                  <c:v>919</c:v>
                </c:pt>
                <c:pt idx="7">
                  <c:v>876</c:v>
                </c:pt>
                <c:pt idx="8">
                  <c:v>758</c:v>
                </c:pt>
                <c:pt idx="9">
                  <c:v>768</c:v>
                </c:pt>
                <c:pt idx="10">
                  <c:v>743</c:v>
                </c:pt>
                <c:pt idx="11">
                  <c:v>342</c:v>
                </c:pt>
                <c:pt idx="12">
                  <c:v>229</c:v>
                </c:pt>
                <c:pt idx="13">
                  <c:v>336</c:v>
                </c:pt>
                <c:pt idx="14">
                  <c:v>262</c:v>
                </c:pt>
                <c:pt idx="15">
                  <c:v>241</c:v>
                </c:pt>
                <c:pt idx="16">
                  <c:v>216</c:v>
                </c:pt>
              </c:numCache>
            </c:numRef>
          </c:val>
        </c:ser>
        <c:dLbls>
          <c:showLegendKey val="0"/>
          <c:showVal val="1"/>
          <c:showCatName val="0"/>
          <c:showSerName val="0"/>
          <c:showPercent val="0"/>
          <c:showBubbleSize val="0"/>
        </c:dLbls>
        <c:gapWidth val="219"/>
        <c:overlap val="-27"/>
        <c:axId val="793854431"/>
        <c:axId val="571999921"/>
      </c:barChart>
      <c:lineChart>
        <c:grouping val="standard"/>
        <c:varyColors val="0"/>
        <c:ser>
          <c:idx val="1"/>
          <c:order val="1"/>
          <c:tx>
            <c:strRef>
              <c:f>'[重特大事故.xlsx]Sheet2 (2)'!$P$1</c:f>
              <c:strCache>
                <c:ptCount val="1"/>
                <c:pt idx="0">
                  <c:v>起数</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dLbl>
              <c:idx val="0"/>
              <c:layout>
                <c:manualLayout>
                  <c:x val="-0.0244469232199294"/>
                  <c:y val="-0.055218111540585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
              <c:layout>
                <c:manualLayout>
                  <c:x val="-0.0224948875255624"/>
                  <c:y val="-0.055218111540585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2"/>
              <c:layout>
                <c:manualLayout>
                  <c:x val="-0.0283509946086633"/>
                  <c:y val="-0.066813914964108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19613311024354"/>
                  <c:y val="-0.05245720596355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7"/>
              <c:layout>
                <c:manualLayout>
                  <c:x val="-0.00976017847183491"/>
                  <c:y val="-0.020430701270016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8"/>
              <c:layout>
                <c:manualLayout>
                  <c:x val="-0.0263989589142963"/>
                  <c:y val="-0.0668139149641082"/>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9"/>
              <c:layout>
                <c:manualLayout>
                  <c:x val="-0.0292805354155047"/>
                  <c:y val="-0.0494202098288239"/>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0"/>
              <c:layout>
                <c:manualLayout>
                  <c:x val="-0.0205428518311954"/>
                  <c:y val="-0.0610160132523468"/>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1"/>
              <c:layout>
                <c:manualLayout>
                  <c:x val="-0.0244469232199294"/>
                  <c:y val="-0.055218111540585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2"/>
              <c:layout>
                <c:manualLayout>
                  <c:x val="-0.0235173824130879"/>
                  <c:y val="-0.057979017117614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3"/>
              <c:layout>
                <c:manualLayout>
                  <c:x val="-0.0263989589142963"/>
                  <c:y val="-0.0784097183876311"/>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4"/>
              <c:layout>
                <c:manualLayout>
                  <c:x val="-0.0254694181074549"/>
                  <c:y val="-0.063776918829376"/>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5"/>
              <c:layout>
                <c:manualLayout>
                  <c:x val="-0.0283509946086633"/>
                  <c:y val="-0.055218111540585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dLbl>
              <c:idx val="16"/>
              <c:layout>
                <c:manualLayout>
                  <c:x val="-0.0224948875255624"/>
                  <c:y val="-0.0552181115405853"/>
                </c:manualLayout>
              </c:layout>
              <c:dLblPos val="r"/>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tx1">
                        <a:lumMod val="75000"/>
                        <a:lumOff val="25000"/>
                      </a:schemeClr>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val>
            <c:numRef>
              <c:f>'[重特大事故.xlsx]Sheet2 (2)'!$P$2:$P$18</c:f>
              <c:numCache>
                <c:formatCode>General</c:formatCode>
                <c:ptCount val="17"/>
                <c:pt idx="0">
                  <c:v>96</c:v>
                </c:pt>
                <c:pt idx="1">
                  <c:v>85</c:v>
                </c:pt>
                <c:pt idx="2">
                  <c:v>96</c:v>
                </c:pt>
                <c:pt idx="3">
                  <c:v>67</c:v>
                </c:pt>
                <c:pt idx="4">
                  <c:v>85</c:v>
                </c:pt>
                <c:pt idx="5">
                  <c:v>72</c:v>
                </c:pt>
                <c:pt idx="6">
                  <c:v>59</c:v>
                </c:pt>
                <c:pt idx="7">
                  <c:v>51</c:v>
                </c:pt>
                <c:pt idx="8">
                  <c:v>42</c:v>
                </c:pt>
                <c:pt idx="9">
                  <c:v>38</c:v>
                </c:pt>
                <c:pt idx="10">
                  <c:v>36</c:v>
                </c:pt>
                <c:pt idx="11">
                  <c:v>25</c:v>
                </c:pt>
                <c:pt idx="12">
                  <c:v>18</c:v>
                </c:pt>
                <c:pt idx="13">
                  <c:v>18</c:v>
                </c:pt>
                <c:pt idx="14">
                  <c:v>16</c:v>
                </c:pt>
                <c:pt idx="15">
                  <c:v>17</c:v>
                </c:pt>
                <c:pt idx="16">
                  <c:v>11</c:v>
                </c:pt>
              </c:numCache>
            </c:numRef>
          </c:val>
          <c:smooth val="0"/>
        </c:ser>
        <c:dLbls>
          <c:showLegendKey val="0"/>
          <c:showVal val="1"/>
          <c:showCatName val="0"/>
          <c:showSerName val="0"/>
          <c:showPercent val="0"/>
          <c:showBubbleSize val="0"/>
        </c:dLbls>
        <c:marker val="1"/>
        <c:smooth val="0"/>
        <c:axId val="609934602"/>
        <c:axId val="828310132"/>
      </c:lineChart>
      <c:catAx>
        <c:axId val="793854431"/>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800" b="1" i="0" u="none" strike="noStrike" kern="1200" baseline="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crossAx val="571999921"/>
        <c:crosses val="autoZero"/>
        <c:auto val="1"/>
        <c:lblAlgn val="ctr"/>
        <c:lblOffset val="100"/>
        <c:noMultiLvlLbl val="0"/>
      </c:catAx>
      <c:valAx>
        <c:axId val="571999921"/>
        <c:scaling>
          <c:orientation val="minMax"/>
          <c:max val="20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800" b="1" i="0" u="none" strike="noStrike" kern="1200" baseline="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crossAx val="793854431"/>
        <c:crosses val="autoZero"/>
        <c:crossBetween val="between"/>
        <c:majorUnit val="200"/>
      </c:valAx>
      <c:catAx>
        <c:axId val="609934602"/>
        <c:scaling>
          <c:orientation val="minMax"/>
        </c:scaling>
        <c:delete val="1"/>
        <c:axPos val="b"/>
        <c:majorTickMark val="out"/>
        <c:minorTickMark val="none"/>
        <c:tickLblPos val="nextTo"/>
        <c:txPr>
          <a:bodyPr rot="-6000000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crossAx val="828310132"/>
        <c:crosses val="autoZero"/>
        <c:auto val="1"/>
        <c:lblAlgn val="ctr"/>
        <c:lblOffset val="100"/>
        <c:noMultiLvlLbl val="0"/>
      </c:catAx>
      <c:valAx>
        <c:axId val="828310132"/>
        <c:scaling>
          <c:orientation val="minMax"/>
          <c:max val="100"/>
        </c:scaling>
        <c:delete val="0"/>
        <c:axPos val="r"/>
        <c:numFmt formatCode="General" sourceLinked="1"/>
        <c:majorTickMark val="out"/>
        <c:minorTickMark val="none"/>
        <c:tickLblPos val="nextTo"/>
        <c:spPr>
          <a:noFill/>
          <a:ln>
            <a:noFill/>
          </a:ln>
          <a:effectLst/>
        </c:spPr>
        <c:txPr>
          <a:bodyPr rot="-60000000" spcFirstLastPara="0" vertOverflow="ellipsis" vert="horz" wrap="square" anchor="ctr" anchorCtr="1"/>
          <a:lstStyle/>
          <a:p>
            <a:pPr>
              <a:defRPr lang="zh-CN" sz="800" b="1" i="0" u="none" strike="noStrike" kern="1200" baseline="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crossAx val="609934602"/>
        <c:crosses val="max"/>
        <c:crossBetween val="between"/>
        <c:majorUnit val="10"/>
      </c:valAx>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900"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a:pPr>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1"/>
          <c:order val="0"/>
          <c:spPr>
            <a:solidFill>
              <a:schemeClr val="accent1">
                <a:lumMod val="75000"/>
              </a:schemeClr>
            </a:solidFill>
            <a:ln w="9525" cap="flat" cmpd="sng" algn="ctr">
              <a:solidFill>
                <a:sysClr val="window" lastClr="FFFFFF">
                  <a:alpha val="50000"/>
                </a:sysClr>
              </a:solidFill>
              <a:round/>
            </a:ln>
            <a:effectLst/>
          </c:spPr>
          <c:invertIfNegative val="0"/>
          <c:dLbls>
            <c:dLbl>
              <c:idx val="4"/>
              <c:layout/>
              <c:dLblPos val="inEnd"/>
              <c:showLegendKey val="0"/>
              <c:showVal val="1"/>
              <c:showCatName val="0"/>
              <c:showSerName val="0"/>
              <c:showPercent val="0"/>
              <c:showBubbleSize val="0"/>
              <c:extLst>
                <c:ext xmlns:c15="http://schemas.microsoft.com/office/drawing/2012/chart" uri="{CE6537A1-D6FC-4f65-9D91-7224C49458BB}">
                  <c15:layout>
                    <c:manualLayout>
                      <c:w val="0.0632911392405063"/>
                      <c:h val="0.0632782719186785"/>
                    </c:manualLayout>
                  </c15:layout>
                </c:ext>
              </c:extLst>
            </c:dLbl>
            <c:dLbl>
              <c:idx val="5"/>
              <c:layout>
                <c:manualLayout>
                  <c:x val="0"/>
                  <c:y val="0.00813214739517154"/>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dLbl>
              <c:idx val="6"/>
              <c:layout>
                <c:manualLayout>
                  <c:x val="0"/>
                  <c:y val="0.00787801778907243"/>
                </c:manualLayout>
              </c:layout>
              <c:dLblPos val="inEnd"/>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0" vertOverflow="ellipsis" vert="horz" wrap="square" lIns="38100" tIns="19050" rIns="38100" bIns="19050" anchor="ctr" anchorCtr="1"/>
              <a:lstStyle/>
              <a:p>
                <a:pPr>
                  <a:defRPr lang="zh-CN" sz="900" b="1" i="0" u="none" strike="noStrike" kern="1200" baseline="0">
                    <a:solidFill>
                      <a:sysClr val="window" lastClr="FFFFFF"/>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a:solidFill>
                        <a:sysClr val="windowText" lastClr="000000">
                          <a:lumMod val="50000"/>
                          <a:lumOff val="50000"/>
                        </a:sysClr>
                      </a:solidFill>
                    </a:ln>
                    <a:effectLst/>
                  </c:spPr>
                </c15:leaderLines>
              </c:ext>
            </c:extLst>
          </c:dLbls>
          <c:cat>
            <c:strRef>
              <c:f>Sheet4!$R$39:$R$45</c:f>
              <c:strCache>
                <c:ptCount val="7"/>
                <c:pt idx="0">
                  <c:v>硝酸铵</c:v>
                </c:pt>
                <c:pt idx="1">
                  <c:v>燃油</c:v>
                </c:pt>
                <c:pt idx="2">
                  <c:v>液化石油气</c:v>
                </c:pt>
                <c:pt idx="3">
                  <c:v>原油</c:v>
                </c:pt>
                <c:pt idx="4">
                  <c:v>天然气</c:v>
                </c:pt>
                <c:pt idx="5">
                  <c:v>氨气</c:v>
                </c:pt>
                <c:pt idx="6">
                  <c:v>煤气</c:v>
                </c:pt>
              </c:strCache>
            </c:strRef>
          </c:cat>
          <c:val>
            <c:numRef>
              <c:f>Sheet4!$S$39:$S$45</c:f>
              <c:numCache>
                <c:formatCode>General</c:formatCode>
                <c:ptCount val="7"/>
                <c:pt idx="0">
                  <c:v>2846</c:v>
                </c:pt>
                <c:pt idx="1">
                  <c:v>2683</c:v>
                </c:pt>
                <c:pt idx="2">
                  <c:v>1650</c:v>
                </c:pt>
                <c:pt idx="3">
                  <c:v>430</c:v>
                </c:pt>
                <c:pt idx="4">
                  <c:v>268</c:v>
                </c:pt>
                <c:pt idx="5">
                  <c:v>211</c:v>
                </c:pt>
                <c:pt idx="6">
                  <c:v>138</c:v>
                </c:pt>
              </c:numCache>
            </c:numRef>
          </c:val>
        </c:ser>
        <c:dLbls>
          <c:showLegendKey val="0"/>
          <c:showVal val="1"/>
          <c:showCatName val="0"/>
          <c:showSerName val="0"/>
          <c:showPercent val="0"/>
          <c:showBubbleSize val="0"/>
        </c:dLbls>
        <c:gapWidth val="65"/>
        <c:overlap val="0"/>
        <c:axId val="258422272"/>
        <c:axId val="258423808"/>
      </c:barChart>
      <c:catAx>
        <c:axId val="258422272"/>
        <c:scaling>
          <c:orientation val="minMax"/>
        </c:scaling>
        <c:delete val="0"/>
        <c:axPos val="b"/>
        <c:numFmt formatCode="General" sourceLinked="0"/>
        <c:majorTickMark val="out"/>
        <c:minorTickMark val="none"/>
        <c:tickLblPos val="nextTo"/>
        <c:spPr>
          <a:noFill/>
          <a:ln w="19050" cap="flat" cmpd="sng" algn="ctr">
            <a:solidFill>
              <a:sysClr val="windowText" lastClr="000000">
                <a:lumMod val="75000"/>
                <a:lumOff val="25000"/>
              </a:sysClr>
            </a:solidFill>
            <a:round/>
          </a:ln>
          <a:effectLst/>
        </c:spPr>
        <c:txPr>
          <a:bodyPr rot="-60000000" spcFirstLastPara="0" vertOverflow="ellipsis" vert="horz" wrap="square" anchor="ctr" anchorCtr="1"/>
          <a:lstStyle/>
          <a:p>
            <a:pPr>
              <a:defRPr lang="zh-CN" sz="1000" b="1" i="0" u="none" strike="noStrike" kern="1200" cap="all" baseline="0">
                <a:solidFill>
                  <a:schemeClr val="tx1"/>
                </a:solidFill>
                <a:latin typeface="Calibri" panose="020F0502020204030204" charset="0"/>
                <a:ea typeface="宋体" panose="02010600030101010101" pitchFamily="2" charset="-122"/>
                <a:cs typeface="+mn-ea"/>
              </a:defRPr>
            </a:pPr>
          </a:p>
        </c:txPr>
        <c:crossAx val="258423808"/>
        <c:crosses val="autoZero"/>
        <c:auto val="1"/>
        <c:lblAlgn val="ctr"/>
        <c:lblOffset val="100"/>
        <c:noMultiLvlLbl val="0"/>
      </c:catAx>
      <c:valAx>
        <c:axId val="258423808"/>
        <c:scaling>
          <c:orientation val="minMax"/>
        </c:scaling>
        <c:delete val="1"/>
        <c:axPos val="l"/>
        <c:title>
          <c:tx>
            <c:rich>
              <a:bodyPr rot="0" spcFirstLastPara="0" vertOverflow="ellipsis" vert="eaVert" wrap="square" anchor="ctr" anchorCtr="1"/>
              <a:lstStyle/>
              <a:p>
                <a:pPr>
                  <a:defRPr lang="zh-CN" sz="1000" b="1" i="0" u="none" strike="noStrike" kern="1200" baseline="0">
                    <a:solidFill>
                      <a:schemeClr val="tx1"/>
                    </a:solidFill>
                    <a:latin typeface="Calibri" panose="020F0502020204030204" charset="0"/>
                    <a:ea typeface="宋体" panose="02010600030101010101" pitchFamily="2" charset="-122"/>
                    <a:cs typeface="+mn-ea"/>
                  </a:defRPr>
                </a:pPr>
                <a:r>
                  <a:rPr sz="1000">
                    <a:solidFill>
                      <a:schemeClr val="tx1"/>
                    </a:solidFill>
                  </a:rPr>
                  <a:t>死亡人数</a:t>
                </a:r>
                <a:endParaRPr sz="1000">
                  <a:solidFill>
                    <a:schemeClr val="tx1"/>
                  </a:solidFill>
                </a:endParaRPr>
              </a:p>
            </c:rich>
          </c:tx>
          <c:layout/>
          <c:overlay val="0"/>
          <c:spPr>
            <a:noFill/>
            <a:ln>
              <a:noFill/>
            </a:ln>
            <a:effectLst/>
          </c:spPr>
        </c:title>
        <c:numFmt formatCode="General" sourceLinked="1"/>
        <c:majorTickMark val="out"/>
        <c:minorTickMark val="none"/>
        <c:tickLblPos val="nextTo"/>
        <c:txPr>
          <a:bodyPr rot="-60000000" spcFirstLastPara="0" vertOverflow="ellipsis" vert="horz" wrap="square" anchor="ctr" anchorCtr="1"/>
          <a:lstStyle/>
          <a:p>
            <a:pPr>
              <a:defRPr lang="zh-CN" sz="900" b="0" i="0" u="none" strike="noStrike" kern="1200" baseline="0">
                <a:solidFill>
                  <a:sysClr val="windowText" lastClr="000000">
                    <a:lumMod val="75000"/>
                    <a:lumOff val="25000"/>
                  </a:sysClr>
                </a:solidFill>
                <a:latin typeface="Calibri" panose="020F0502020204030204" charset="0"/>
                <a:ea typeface="宋体" panose="02010600030101010101" pitchFamily="2" charset="-122"/>
                <a:cs typeface="+mn-ea"/>
              </a:defRPr>
            </a:pPr>
          </a:p>
        </c:txPr>
        <c:crossAx val="258422272"/>
        <c:crosses val="autoZero"/>
        <c:crossBetween val="between"/>
      </c:valAx>
      <c:spPr>
        <a:noFill/>
        <a:ln>
          <a:noFill/>
        </a:ln>
        <a:effectLst/>
      </c:spPr>
    </c:plotArea>
    <c:plotVisOnly val="1"/>
    <c:dispBlanksAs val="gap"/>
    <c:showDLblsOverMax val="0"/>
  </c:chart>
  <c:spPr>
    <a:gradFill flip="none" rotWithShape="1">
      <a:gsLst>
        <a:gs pos="0">
          <a:sysClr val="window" lastClr="FFFFFF"/>
        </a:gs>
        <a:gs pos="39000">
          <a:sysClr val="window" lastClr="FFFFFF"/>
        </a:gs>
        <a:gs pos="100000">
          <a:sysClr val="window" lastClr="FFFFFF">
            <a:lumMod val="75000"/>
          </a:sysClr>
        </a:gs>
      </a:gsLst>
      <a:path path="circle">
        <a:fillToRect l="50000" t="-80000" r="50000" b="180000"/>
      </a:path>
    </a:gradFill>
    <a:ln w="9525" cap="flat" cmpd="sng" algn="ctr">
      <a:solidFill>
        <a:sysClr val="windowText" lastClr="000000">
          <a:lumMod val="25000"/>
          <a:lumOff val="75000"/>
        </a:sysClr>
      </a:solidFill>
      <a:round/>
    </a:ln>
    <a:effectLst>
      <a:outerShdw blurRad="50800" dist="38100" dir="2700000" algn="tl" rotWithShape="0">
        <a:prstClr val="black">
          <a:alpha val="40000"/>
        </a:prstClr>
      </a:outerShdw>
    </a:effectLst>
  </c:spPr>
  <c:txPr>
    <a:bodyPr/>
    <a:lstStyle/>
    <a:p>
      <a:pPr>
        <a:defRPr lang="zh-CN"/>
      </a:pPr>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gradFill>
              <a:gsLst>
                <a:gs pos="0">
                  <a:schemeClr val="accent1"/>
                </a:gs>
                <a:gs pos="100000">
                  <a:schemeClr val="accent1">
                    <a:lumMod val="84000"/>
                  </a:schemeClr>
                </a:gs>
              </a:gsLst>
              <a:lin ang="5400000" scaled="1"/>
            </a:gradFill>
            <a:ln>
              <a:noFill/>
            </a:ln>
            <a:effectLst>
              <a:outerShdw blurRad="76200" dir="18900000" sy="23000" kx="-1200000" algn="bl" rotWithShape="0">
                <a:prstClr val="black">
                  <a:alpha val="20000"/>
                </a:prstClr>
              </a:outerShdw>
            </a:effectLst>
          </c:spPr>
          <c:invertIfNegative val="0"/>
          <c:dLbls>
            <c:spPr>
              <a:noFill/>
              <a:ln>
                <a:noFill/>
              </a:ln>
              <a:effectLst/>
            </c:spPr>
            <c:txPr>
              <a:bodyPr rot="0" spcFirstLastPara="0" vertOverflow="ellipsis" vert="horz" wrap="square" lIns="38100" tIns="19050" rIns="38100" bIns="19050" anchor="ctr" anchorCtr="1"/>
              <a:lstStyle/>
              <a:p>
                <a:pPr>
                  <a:defRPr lang="zh-CN" sz="1000" b="1" i="0" u="none" strike="noStrike" kern="1200" baseline="0">
                    <a:solidFill>
                      <a:schemeClr val="lt1"/>
                    </a:solid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spPr>
                    <a:ln w="9525">
                      <a:solidFill>
                        <a:schemeClr val="dk1">
                          <a:lumMod val="50000"/>
                          <a:lumOff val="50000"/>
                        </a:schemeClr>
                      </a:solidFill>
                    </a:ln>
                    <a:effectLst/>
                  </c:spPr>
                </c15:leaderLines>
              </c:ext>
            </c:extLst>
          </c:dLbls>
          <c:cat>
            <c:strRef>
              <c:f>Sheet4!$O$2:$O$8</c:f>
              <c:strCache>
                <c:ptCount val="7"/>
                <c:pt idx="0">
                  <c:v>燃油</c:v>
                </c:pt>
                <c:pt idx="1">
                  <c:v>液化石油气</c:v>
                </c:pt>
                <c:pt idx="2">
                  <c:v>硝酸铵</c:v>
                </c:pt>
                <c:pt idx="3">
                  <c:v>天然气</c:v>
                </c:pt>
                <c:pt idx="4">
                  <c:v>原油</c:v>
                </c:pt>
                <c:pt idx="5">
                  <c:v>煤气</c:v>
                </c:pt>
                <c:pt idx="6">
                  <c:v>氨气</c:v>
                </c:pt>
              </c:strCache>
            </c:strRef>
          </c:cat>
          <c:val>
            <c:numRef>
              <c:f>Sheet4!$P$2:$P$8</c:f>
              <c:numCache>
                <c:formatCode>General</c:formatCode>
                <c:ptCount val="7"/>
                <c:pt idx="0">
                  <c:v>45</c:v>
                </c:pt>
                <c:pt idx="1">
                  <c:v>16</c:v>
                </c:pt>
                <c:pt idx="2">
                  <c:v>15</c:v>
                </c:pt>
                <c:pt idx="3">
                  <c:v>11</c:v>
                </c:pt>
                <c:pt idx="4">
                  <c:v>10</c:v>
                </c:pt>
                <c:pt idx="5">
                  <c:v>10</c:v>
                </c:pt>
                <c:pt idx="6">
                  <c:v>5</c:v>
                </c:pt>
              </c:numCache>
            </c:numRef>
          </c:val>
        </c:ser>
        <c:dLbls>
          <c:showLegendKey val="0"/>
          <c:showVal val="1"/>
          <c:showCatName val="0"/>
          <c:showSerName val="0"/>
          <c:showPercent val="0"/>
          <c:showBubbleSize val="0"/>
        </c:dLbls>
        <c:gapWidth val="41"/>
        <c:overlap val="0"/>
        <c:axId val="193830912"/>
        <c:axId val="193832448"/>
      </c:barChart>
      <c:catAx>
        <c:axId val="193830912"/>
        <c:scaling>
          <c:orientation val="minMax"/>
        </c:scaling>
        <c:delete val="0"/>
        <c:axPos val="b"/>
        <c:numFmt formatCode="General" sourceLinked="0"/>
        <c:majorTickMark val="out"/>
        <c:minorTickMark val="none"/>
        <c:tickLblPos val="nextTo"/>
        <c:spPr>
          <a:noFill/>
          <a:ln>
            <a:noFill/>
          </a:ln>
          <a:effectLst/>
        </c:spPr>
        <c:txPr>
          <a:bodyPr rot="-60000000" spcFirstLastPara="0" vertOverflow="ellipsis" vert="horz" wrap="square" anchor="ctr" anchorCtr="1"/>
          <a:lstStyle/>
          <a:p>
            <a:pPr>
              <a:defRPr lang="zh-CN" sz="1000" b="1" i="0" u="none" strike="noStrike" kern="1200" baseline="0">
                <a:solidFill>
                  <a:schemeClr val="tx1"/>
                </a:solidFill>
                <a:effectLst/>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pPr>
          </a:p>
        </c:txPr>
        <c:crossAx val="193832448"/>
        <c:crosses val="autoZero"/>
        <c:auto val="1"/>
        <c:lblAlgn val="ctr"/>
        <c:lblOffset val="100"/>
        <c:noMultiLvlLbl val="0"/>
      </c:catAx>
      <c:valAx>
        <c:axId val="193832448"/>
        <c:scaling>
          <c:orientation val="minMax"/>
        </c:scaling>
        <c:delete val="1"/>
        <c:axPos val="l"/>
        <c:title>
          <c:tx>
            <c:rich>
              <a:bodyPr rot="0" spcFirstLastPara="0" vertOverflow="ellipsis" vert="wordArtVertRtl" wrap="square" anchor="ctr" anchorCtr="1"/>
              <a:lstStyle/>
              <a:p>
                <a:pPr>
                  <a:defRPr lang="zh-CN" sz="1000" b="1" i="0" u="none" strike="noStrike" kern="1200" baseline="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defRPr>
                </a:pPr>
                <a:r>
                  <a:rPr sz="100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rPr>
                  <a:t>事故起数</a:t>
                </a:r>
                <a:endParaRPr sz="1000">
                  <a:solidFill>
                    <a:schemeClr val="tx1"/>
                  </a:solidFill>
                  <a:latin typeface="宋体" panose="02010600030101010101" pitchFamily="2" charset="-122"/>
                  <a:ea typeface="宋体" panose="02010600030101010101" pitchFamily="2" charset="-122"/>
                  <a:cs typeface="宋体" panose="02010600030101010101" pitchFamily="2" charset="-122"/>
                  <a:sym typeface="宋体" panose="02010600030101010101" pitchFamily="2" charset="-122"/>
                </a:endParaRPr>
              </a:p>
            </c:rich>
          </c:tx>
          <c:layout/>
          <c:overlay val="0"/>
          <c:spPr>
            <a:noFill/>
            <a:ln>
              <a:noFill/>
            </a:ln>
            <a:effectLst/>
          </c:spPr>
        </c:title>
        <c:numFmt formatCode="General" sourceLinked="1"/>
        <c:majorTickMark val="out"/>
        <c:minorTickMark val="none"/>
        <c:tickLblPos val="nextTo"/>
        <c:txPr>
          <a:bodyPr rot="-60000000" spcFirstLastPara="0" vertOverflow="ellipsis" vert="horz" wrap="square" anchor="ctr" anchorCtr="1"/>
          <a:lstStyle/>
          <a:p>
            <a:pPr>
              <a:defRPr lang="zh-CN" sz="900" b="0" i="0" u="none" strike="noStrike" kern="1200" baseline="0">
                <a:solidFill>
                  <a:schemeClr val="dk1">
                    <a:lumMod val="65000"/>
                    <a:lumOff val="35000"/>
                  </a:schemeClr>
                </a:solidFill>
                <a:latin typeface="+mn-lt"/>
                <a:ea typeface="+mn-ea"/>
                <a:cs typeface="+mn-cs"/>
              </a:defRPr>
            </a:pPr>
          </a:p>
        </c:txPr>
        <c:crossAx val="193830912"/>
        <c:crosses val="autoZero"/>
        <c:crossBetween val="between"/>
      </c:valAx>
      <c:spPr>
        <a:noFill/>
        <a:ln>
          <a:noFill/>
        </a:ln>
        <a:effectLst/>
      </c:spPr>
    </c:plotArea>
    <c:plotVisOnly val="1"/>
    <c:dispBlanksAs val="gap"/>
    <c:showDLblsOverMax val="0"/>
  </c:chart>
  <c:spPr>
    <a:gradFill flip="none" rotWithShape="1">
      <a:gsLst>
        <a:gs pos="0">
          <a:schemeClr val="lt1"/>
        </a:gs>
        <a:gs pos="68000">
          <a:schemeClr val="lt1">
            <a:lumMod val="85000"/>
          </a:schemeClr>
        </a:gs>
        <a:gs pos="100000">
          <a:schemeClr val="lt1"/>
        </a:gs>
      </a:gsLst>
      <a:lin ang="5400000" scaled="1"/>
    </a:gradFill>
    <a:ln w="9525" cap="flat" cmpd="sng" algn="ctr">
      <a:solidFill>
        <a:schemeClr val="dk1">
          <a:lumMod val="15000"/>
          <a:lumOff val="85000"/>
        </a:schemeClr>
      </a:solidFill>
      <a:round/>
    </a:ln>
    <a:effectLst>
      <a:outerShdw blurRad="50800" dist="38100" dir="2700000" algn="tl" rotWithShape="0">
        <a:prstClr val="black">
          <a:alpha val="40000"/>
        </a:prstClr>
      </a:outerShdw>
    </a:effectLst>
  </c:spPr>
  <c:txPr>
    <a:bodyPr/>
    <a:lstStyle/>
    <a:p>
      <a:pPr>
        <a:defRPr lang="zh-CN"/>
      </a:pPr>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[15个要素1.xls]Sheet1!$B$1</c:f>
              <c:strCache>
                <c:ptCount val="1"/>
                <c:pt idx="0">
                  <c:v>分值</c:v>
                </c:pt>
              </c:strCache>
            </c:strRef>
          </c:tx>
          <c:spPr>
            <a:solidFill>
              <a:schemeClr val="accent1"/>
            </a:solidFill>
            <a:ln>
              <a:noFill/>
            </a:ln>
            <a:effectLst/>
          </c:spPr>
          <c:invertIfNegative val="0"/>
          <c:dPt>
            <c:idx val="0"/>
            <c:invertIfNegative val="0"/>
            <c:bubble3D val="0"/>
            <c:explosion val="0"/>
            <c:spPr>
              <a:solidFill>
                <a:schemeClr val="accent1">
                  <a:lumMod val="75000"/>
                </a:schemeClr>
              </a:solidFill>
              <a:ln>
                <a:noFill/>
              </a:ln>
              <a:effectLst/>
            </c:spPr>
          </c:dPt>
          <c:dPt>
            <c:idx val="1"/>
            <c:invertIfNegative val="0"/>
            <c:bubble3D val="0"/>
            <c:explosion val="0"/>
            <c:spPr>
              <a:solidFill>
                <a:schemeClr val="accent1">
                  <a:lumMod val="60000"/>
                  <a:lumOff val="40000"/>
                </a:schemeClr>
              </a:solidFill>
              <a:ln>
                <a:noFill/>
              </a:ln>
              <a:effectLst/>
            </c:spPr>
          </c:dPt>
          <c:dPt>
            <c:idx val="2"/>
            <c:invertIfNegative val="0"/>
            <c:bubble3D val="0"/>
            <c:explosion val="0"/>
            <c:spPr>
              <a:solidFill>
                <a:schemeClr val="accent1">
                  <a:lumMod val="60000"/>
                  <a:lumOff val="40000"/>
                </a:schemeClr>
              </a:solidFill>
              <a:ln>
                <a:noFill/>
              </a:ln>
              <a:effectLst/>
            </c:spPr>
          </c:dPt>
          <c:dPt>
            <c:idx val="3"/>
            <c:invertIfNegative val="0"/>
            <c:bubble3D val="0"/>
            <c:explosion val="0"/>
            <c:spPr>
              <a:solidFill>
                <a:schemeClr val="accent1">
                  <a:lumMod val="75000"/>
                </a:schemeClr>
              </a:solidFill>
              <a:ln>
                <a:noFill/>
              </a:ln>
              <a:effectLst/>
            </c:spPr>
          </c:dPt>
          <c:dPt>
            <c:idx val="4"/>
            <c:invertIfNegative val="0"/>
            <c:bubble3D val="0"/>
            <c:explosion val="0"/>
            <c:spPr>
              <a:solidFill>
                <a:schemeClr val="accent1">
                  <a:lumMod val="50000"/>
                </a:schemeClr>
              </a:solidFill>
              <a:ln>
                <a:noFill/>
              </a:ln>
              <a:effectLst/>
            </c:spPr>
          </c:dPt>
          <c:dPt>
            <c:idx val="5"/>
            <c:invertIfNegative val="0"/>
            <c:bubble3D val="0"/>
            <c:explosion val="0"/>
            <c:spPr>
              <a:solidFill>
                <a:schemeClr val="accent1">
                  <a:lumMod val="75000"/>
                </a:schemeClr>
              </a:solidFill>
              <a:ln>
                <a:noFill/>
              </a:ln>
              <a:effectLst/>
            </c:spPr>
          </c:dPt>
          <c:dPt>
            <c:idx val="6"/>
            <c:invertIfNegative val="0"/>
            <c:bubble3D val="0"/>
            <c:explosion val="0"/>
            <c:spPr>
              <a:solidFill>
                <a:schemeClr val="accent1">
                  <a:lumMod val="50000"/>
                </a:schemeClr>
              </a:solidFill>
              <a:ln>
                <a:noFill/>
              </a:ln>
              <a:effectLst/>
            </c:spPr>
          </c:dPt>
          <c:dPt>
            <c:idx val="7"/>
            <c:invertIfNegative val="0"/>
            <c:bubble3D val="0"/>
            <c:explosion val="0"/>
            <c:spPr>
              <a:solidFill>
                <a:schemeClr val="accent1">
                  <a:lumMod val="75000"/>
                </a:schemeClr>
              </a:solidFill>
              <a:ln>
                <a:noFill/>
              </a:ln>
              <a:effectLst/>
            </c:spPr>
          </c:dPt>
          <c:dPt>
            <c:idx val="8"/>
            <c:invertIfNegative val="0"/>
            <c:bubble3D val="0"/>
            <c:explosion val="0"/>
            <c:spPr>
              <a:solidFill>
                <a:schemeClr val="accent1">
                  <a:lumMod val="75000"/>
                </a:schemeClr>
              </a:solidFill>
              <a:ln>
                <a:noFill/>
              </a:ln>
              <a:effectLst/>
            </c:spPr>
          </c:dPt>
          <c:dPt>
            <c:idx val="9"/>
            <c:invertIfNegative val="0"/>
            <c:bubble3D val="0"/>
            <c:explosion val="0"/>
            <c:spPr>
              <a:solidFill>
                <a:schemeClr val="accent1">
                  <a:lumMod val="50000"/>
                </a:schemeClr>
              </a:solidFill>
              <a:ln>
                <a:noFill/>
              </a:ln>
              <a:effectLst/>
            </c:spPr>
          </c:dPt>
          <c:dPt>
            <c:idx val="10"/>
            <c:invertIfNegative val="0"/>
            <c:bubble3D val="0"/>
            <c:explosion val="0"/>
            <c:spPr>
              <a:solidFill>
                <a:schemeClr val="accent1">
                  <a:lumMod val="50000"/>
                </a:schemeClr>
              </a:solidFill>
              <a:ln>
                <a:noFill/>
              </a:ln>
              <a:effectLst/>
            </c:spPr>
          </c:dPt>
          <c:dPt>
            <c:idx val="11"/>
            <c:invertIfNegative val="0"/>
            <c:bubble3D val="0"/>
            <c:explosion val="0"/>
            <c:spPr>
              <a:solidFill>
                <a:schemeClr val="accent1">
                  <a:lumMod val="60000"/>
                  <a:lumOff val="40000"/>
                </a:schemeClr>
              </a:solidFill>
              <a:ln>
                <a:noFill/>
              </a:ln>
              <a:effectLst/>
            </c:spPr>
          </c:dPt>
          <c:dPt>
            <c:idx val="12"/>
            <c:invertIfNegative val="0"/>
            <c:bubble3D val="0"/>
            <c:explosion val="0"/>
            <c:spPr>
              <a:solidFill>
                <a:schemeClr val="accent1">
                  <a:lumMod val="60000"/>
                  <a:lumOff val="40000"/>
                </a:schemeClr>
              </a:solidFill>
              <a:ln>
                <a:noFill/>
              </a:ln>
              <a:effectLst/>
            </c:spPr>
          </c:dPt>
          <c:dPt>
            <c:idx val="13"/>
            <c:invertIfNegative val="0"/>
            <c:bubble3D val="0"/>
            <c:explosion val="0"/>
            <c:spPr>
              <a:solidFill>
                <a:schemeClr val="accent1">
                  <a:lumMod val="40000"/>
                  <a:lumOff val="60000"/>
                </a:schemeClr>
              </a:solidFill>
              <a:ln>
                <a:noFill/>
              </a:ln>
              <a:effectLst/>
            </c:spPr>
          </c:dPt>
          <c:dPt>
            <c:idx val="14"/>
            <c:invertIfNegative val="0"/>
            <c:bubble3D val="0"/>
            <c:explosion val="0"/>
            <c:spPr>
              <a:solidFill>
                <a:schemeClr val="accent1">
                  <a:lumMod val="40000"/>
                  <a:lumOff val="60000"/>
                </a:schemeClr>
              </a:solidFill>
              <a:ln>
                <a:noFill/>
              </a:ln>
              <a:effectLst/>
            </c:spPr>
          </c:dPt>
          <c:dLbls>
            <c:numFmt formatCode="General" sourceLinked="1"/>
            <c:spPr>
              <a:noFill/>
              <a:ln>
                <a:noFill/>
              </a:ln>
              <a:effectLst/>
            </c:spPr>
            <c:txPr>
              <a:bodyPr rot="0" spcFirstLastPara="0" vertOverflow="ellipsis" vert="horz" wrap="square" lIns="38100" tIns="19050" rIns="38100" bIns="19050" anchor="ctr" anchorCtr="1"/>
              <a:lstStyle/>
              <a:p>
                <a:pPr>
                  <a:defRPr lang="zh-CN" sz="1000" b="1" i="0" u="none" strike="noStrike" kern="1200" cap="none" spc="0" normalizeH="0" baseline="0">
                    <a:solidFill>
                      <a:schemeClr val="tx1"/>
                    </a:solidFill>
                    <a:uFill>
                      <a:solidFill>
                        <a:schemeClr val="tx1"/>
                      </a:solidFill>
                    </a:uFill>
                    <a:latin typeface="Times New Roman" panose="02020603050405020304" pitchFamily="18" charset="0"/>
                    <a:ea typeface="Times New Roman" panose="02020603050405020304" pitchFamily="18" charset="0"/>
                    <a:cs typeface="Times New Roman" panose="02020603050405020304" pitchFamily="18" charset="0"/>
                    <a:sym typeface="Times New Roman" panose="02020603050405020304" pitchFamily="18" charset="0"/>
                  </a:defRPr>
                </a:pPr>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[15个要素1.xls]Sheet1!$A$2:$A$16</c:f>
              <c:strCache>
                <c:ptCount val="15"/>
                <c:pt idx="0">
                  <c:v>安全领导力</c:v>
                </c:pt>
                <c:pt idx="1">
                  <c:v>安全生产责任制</c:v>
                </c:pt>
                <c:pt idx="2">
                  <c:v>安全生产信息与合规管理</c:v>
                </c:pt>
                <c:pt idx="3">
                  <c:v>安全教育、培训与能力建设</c:v>
                </c:pt>
                <c:pt idx="4">
                  <c:v>风险管理与双重预防机制建设</c:v>
                </c:pt>
                <c:pt idx="5">
                  <c:v>操作安全</c:v>
                </c:pt>
                <c:pt idx="6">
                  <c:v>设备完好性管理</c:v>
                </c:pt>
                <c:pt idx="7">
                  <c:v>作业安全</c:v>
                </c:pt>
                <c:pt idx="8">
                  <c:v>承包商（相关方）管理</c:v>
                </c:pt>
                <c:pt idx="9">
                  <c:v>化学品安全、重大危险源和高后果场景管理</c:v>
                </c:pt>
                <c:pt idx="10">
                  <c:v>变更管理</c:v>
                </c:pt>
                <c:pt idx="11">
                  <c:v>应急准备与响应</c:v>
                </c:pt>
                <c:pt idx="12">
                  <c:v>安全事件（事故）调查与管理</c:v>
                </c:pt>
                <c:pt idx="13">
                  <c:v>本地区要求</c:v>
                </c:pt>
                <c:pt idx="14">
                  <c:v>自评与改进</c:v>
                </c:pt>
              </c:strCache>
            </c:strRef>
          </c:cat>
          <c:val>
            <c:numRef>
              <c:f>[15个要素1.xls]Sheet1!$B$2:$B$16</c:f>
              <c:numCache>
                <c:formatCode>General</c:formatCode>
                <c:ptCount val="15"/>
                <c:pt idx="0">
                  <c:v>150</c:v>
                </c:pt>
                <c:pt idx="1">
                  <c:v>100</c:v>
                </c:pt>
                <c:pt idx="2">
                  <c:v>100</c:v>
                </c:pt>
                <c:pt idx="3">
                  <c:v>150</c:v>
                </c:pt>
                <c:pt idx="4">
                  <c:v>200</c:v>
                </c:pt>
                <c:pt idx="5">
                  <c:v>150</c:v>
                </c:pt>
                <c:pt idx="6">
                  <c:v>200</c:v>
                </c:pt>
                <c:pt idx="7">
                  <c:v>150</c:v>
                </c:pt>
                <c:pt idx="8">
                  <c:v>150</c:v>
                </c:pt>
                <c:pt idx="9">
                  <c:v>200</c:v>
                </c:pt>
                <c:pt idx="10">
                  <c:v>150</c:v>
                </c:pt>
                <c:pt idx="11">
                  <c:v>100</c:v>
                </c:pt>
                <c:pt idx="12">
                  <c:v>100</c:v>
                </c:pt>
                <c:pt idx="13">
                  <c:v>50</c:v>
                </c:pt>
                <c:pt idx="14">
                  <c:v>50</c:v>
                </c:pt>
              </c:numCache>
            </c:numRef>
          </c:val>
        </c:ser>
        <c:dLbls>
          <c:showLegendKey val="0"/>
          <c:showVal val="0"/>
          <c:showCatName val="0"/>
          <c:showSerName val="0"/>
          <c:showPercent val="0"/>
          <c:showBubbleSize val="0"/>
        </c:dLbls>
        <c:gapWidth val="56"/>
        <c:overlap val="100"/>
        <c:axId val="373388102"/>
        <c:axId val="268488228"/>
      </c:barChart>
      <c:dateAx>
        <c:axId val="373388102"/>
        <c:scaling>
          <c:orientation val="minMax"/>
        </c:scaling>
        <c:delete val="1"/>
        <c:axPos val="b"/>
        <c:numFmt formatCode="m&quot;月&quot;d&quot;日&quot;yyyy&quot;年&quot;" sourceLinked="0"/>
        <c:majorTickMark val="none"/>
        <c:minorTickMark val="none"/>
        <c:tickLblPos val="low"/>
        <c:txPr>
          <a:bodyPr rot="0" spcFirstLastPara="0" vertOverflow="ellipsis" vert="eaVert" wrap="square" anchor="ctr" anchorCtr="0" forceAA="0"/>
          <a:lstStyle/>
          <a:p>
            <a:pPr>
              <a:defRPr lang="zh-CN" sz="1000" b="1" i="0" u="none" strike="noStrike" kern="1200" cap="none" spc="0" normalizeH="0" baseline="0">
                <a:solidFill>
                  <a:schemeClr val="tx1">
                    <a:lumMod val="65000"/>
                    <a:lumOff val="35000"/>
                  </a:schemeClr>
                </a:solidFill>
                <a:uFill>
                  <a:solidFill>
                    <a:schemeClr val="tx1">
                      <a:lumMod val="65000"/>
                      <a:lumOff val="35000"/>
                    </a:schemeClr>
                  </a:solidFill>
                </a:uFill>
                <a:latin typeface="仿宋_GB2312" panose="02010609030101010101" pitchFamily="49" charset="-122"/>
                <a:ea typeface="Times New Roman" panose="02020603050405020304" pitchFamily="18" charset="0"/>
                <a:cs typeface="Times New Roman" panose="02020603050405020304" pitchFamily="18" charset="0"/>
                <a:sym typeface="Times New Roman" panose="02020603050405020304" pitchFamily="18" charset="0"/>
              </a:defRPr>
            </a:pPr>
          </a:p>
        </c:txPr>
        <c:crossAx val="268488228"/>
        <c:crosses val="autoZero"/>
        <c:auto val="1"/>
        <c:lblAlgn val="ctr"/>
        <c:lblOffset val="50"/>
        <c:baseTimeUnit val="days"/>
      </c:dateAx>
      <c:valAx>
        <c:axId val="268488228"/>
        <c:scaling>
          <c:orientation val="minMax"/>
        </c:scaling>
        <c:delete val="0"/>
        <c:axPos val="l"/>
        <c:numFmt formatCode="General" sourceLinked="1"/>
        <c:majorTickMark val="none"/>
        <c:minorTickMark val="none"/>
        <c:tickLblPos val="none"/>
        <c:spPr>
          <a:noFill/>
          <a:ln w="6350" cap="flat" cmpd="sng" algn="ctr">
            <a:noFill/>
            <a:prstDash val="solid"/>
            <a:round/>
          </a:ln>
          <a:effectLst/>
        </c:spPr>
        <c:txPr>
          <a:bodyPr rot="5400000" spcFirstLastPara="0" vertOverflow="ellipsis" vert="horz" wrap="square" anchor="ctr" anchorCtr="1"/>
          <a:lstStyle/>
          <a:p>
            <a:pPr>
              <a:defRPr lang="zh-CN" sz="1000" b="0" i="0" u="none" strike="noStrike" kern="1200" baseline="0">
                <a:solidFill>
                  <a:srgbClr val="595959">
                    <a:alpha val="100000"/>
                  </a:srgbClr>
                </a:solidFill>
                <a:latin typeface="+mn-lt"/>
                <a:ea typeface="+mn-ea"/>
                <a:cs typeface="+mn-cs"/>
              </a:defRPr>
            </a:pPr>
          </a:p>
        </c:txPr>
        <c:crossAx val="373388102"/>
        <c:crosses val="autoZero"/>
        <c:crossBetween val="between"/>
      </c:valAx>
      <c:spPr>
        <a:noFill/>
        <a:ln>
          <a:noFill/>
        </a:ln>
        <a:effectLst/>
      </c:spPr>
    </c:plotArea>
    <c:plotVisOnly val="1"/>
    <c:dispBlanksAs val="gap"/>
    <c:showDLblsOverMax val="0"/>
  </c:chart>
  <c:spPr>
    <a:noFill/>
    <a:ln w="9525" cap="flat" cmpd="sng" algn="ctr">
      <a:noFill/>
      <a:prstDash val="solid"/>
      <a:round/>
    </a:ln>
    <a:effectLst/>
  </c:spPr>
  <c:txPr>
    <a:bodyPr rot="1800000" wrap="square"/>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acrossLinear" id="2">
  <a:schemeClr val="accent1"/>
  <a:schemeClr val="accent2"/>
  <a:schemeClr val="accent3"/>
  <a:schemeClr val="accent4"/>
  <a:schemeClr val="accent5"/>
  <a:schemeClr val="accent6"/>
</cs:colorStyle>
</file>

<file path=ppt/charts/colors7.xml><?xml version="1.0" encoding="utf-8"?>
<cs:colorStyle xmlns:cs="http://schemas.microsoft.com/office/drawing/2012/chartStyle" xmlns:a="http://schemas.openxmlformats.org/drawingml/2006/main" meth="acrossLinear" id="2">
  <a:schemeClr val="accent1"/>
  <a:schemeClr val="accent2"/>
  <a:schemeClr val="accent3"/>
  <a:schemeClr val="accent4"/>
  <a:schemeClr val="accent5"/>
  <a:schemeClr val="accent6"/>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5">
  <cs:axisTitle>
    <cs:lnRef idx="0"/>
    <cs:fillRef idx="0"/>
    <cs:effectRef idx="0"/>
    <cs:fontRef idx="minor">
      <a:sysClr val="windowText" lastClr="000000">
        <a:lumMod val="75000"/>
        <a:lumOff val="25000"/>
      </a:sysClr>
    </cs:fontRef>
    <cs:defRPr sz="900" b="1" kern="1200"/>
  </cs:axisTitle>
  <cs:categoryAxis>
    <cs:lnRef idx="0"/>
    <cs:fillRef idx="0"/>
    <cs:effectRef idx="0"/>
    <cs:fontRef idx="minor">
      <a:sysClr val="windowText" lastClr="000000">
        <a:lumMod val="75000"/>
        <a:lumOff val="25000"/>
      </a:sysClr>
    </cs:fontRef>
    <cs:spPr>
      <a:ln w="19050" cap="flat" cmpd="sng" algn="ctr">
        <a:solidFill>
          <a:sysClr val="windowText" lastClr="000000">
            <a:lumMod val="75000"/>
            <a:lumOff val="25000"/>
          </a:sysClr>
        </a:solidFill>
        <a:round/>
      </a:ln>
    </cs:spPr>
    <cs:defRPr sz="900" kern="1200" cap="all" baseline="0"/>
  </cs:categoryAxis>
  <cs:chartArea>
    <cs:lnRef idx="0"/>
    <cs:fillRef idx="0"/>
    <cs:effectRef idx="0"/>
    <cs:fontRef idx="minor">
      <a:sysClr val="windowText" lastClr="000000"/>
    </cs:fontRef>
    <cs:spPr>
      <a:gradFill flip="none" rotWithShape="1">
        <a:gsLst>
          <a:gs pos="0">
            <a:sysClr val="window" lastClr="FFFFFF"/>
          </a:gs>
          <a:gs pos="39000">
            <a:sysClr val="window" lastClr="FFFFFF"/>
          </a:gs>
          <a:gs pos="100000">
            <a:sysClr val="window" lastClr="FFFFFF">
              <a:lumMod val="75000"/>
            </a:sysClr>
          </a:gs>
        </a:gsLst>
        <a:path path="circle">
          <a:fillToRect l="50000" t="-80000" r="50000" b="180000"/>
        </a:path>
      </a:gradFill>
      <a:ln w="9525" cap="flat" cmpd="sng" algn="ctr">
        <a:solidFill>
          <a:sysClr val="windowText" lastClr="000000">
            <a:lumMod val="25000"/>
            <a:lumOff val="75000"/>
          </a:sysClr>
        </a:solidFill>
        <a:round/>
      </a:ln>
    </cs:spPr>
    <cs:defRPr sz="900" kern="1200"/>
  </cs:chartArea>
  <cs:dataLabel>
    <cs:lnRef idx="0"/>
    <cs:fillRef idx="0"/>
    <cs:effectRef idx="0"/>
    <cs:fontRef idx="minor">
      <a:sysClr val="window" lastClr="FFFFFF"/>
    </cs:fontRef>
    <cs:defRPr sz="900" b="1" i="0" u="none" strike="noStrike" kern="1200" baseline="0"/>
  </cs:dataLabel>
  <cs:dataLabelCallout>
    <cs:lnRef idx="0"/>
    <cs:fillRef idx="0"/>
    <cs:effectRef idx="0"/>
    <cs:fontRef idx="minor">
      <a:sysClr val="window" lastClr="FFFFFF"/>
    </cs:fontRef>
    <cs:spPr>
      <a:solidFill>
        <a:sysClr val="windowText" lastClr="000000">
          <a:lumMod val="65000"/>
          <a:lumOff val="35000"/>
          <a:alpha val="75000"/>
        </a:sys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ysClr val="windowText" lastClr="000000"/>
    </cs:fontRef>
    <cs:spPr>
      <a:solidFill>
        <a:srgbClr val="FFFFFF">
          <a:alpha val="85000"/>
        </a:srgbClr>
      </a:solidFill>
      <a:ln w="9525" cap="flat" cmpd="sng" algn="ctr">
        <a:solidFill>
          <a:sysClr val="window" lastClr="FFFFFF">
            <a:alpha val="50000"/>
          </a:sysClr>
        </a:solidFill>
        <a:round/>
      </a:ln>
    </cs:spPr>
  </cs:dataPoint>
  <cs:dataPoint3D>
    <cs:lnRef idx="0"/>
    <cs:fillRef idx="0">
      <cs:styleClr val="auto"/>
    </cs:fillRef>
    <cs:effectRef idx="0"/>
    <cs:fontRef idx="minor">
      <a:sysClr val="windowText" lastClr="000000"/>
    </cs:fontRef>
    <cs:spPr>
      <a:solidFill>
        <a:srgbClr val="FFFFFF">
          <a:alpha val="85000"/>
        </a:srgbClr>
      </a:solidFill>
      <a:ln w="9525" cap="flat" cmpd="sng" algn="ctr">
        <a:solidFill>
          <a:sysClr val="window" lastClr="FFFFFF">
            <a:alpha val="50000"/>
          </a:sysClr>
        </a:solidFill>
        <a:round/>
      </a:ln>
    </cs:spPr>
  </cs:dataPoint3D>
  <cs:dataPointLine>
    <cs:lnRef idx="0">
      <cs:styleClr val="auto"/>
    </cs:lnRef>
    <cs:fillRef idx="0"/>
    <cs:effectRef idx="0"/>
    <cs:fontRef idx="minor">
      <a:sysClr val="windowText" lastClr="000000"/>
    </cs:fontRef>
    <cs:spPr>
      <a:ln w="31750" cap="rnd">
        <a:solidFill>
          <a:srgbClr val="FFFFFF">
            <a:alpha val="85000"/>
          </a:srgbClr>
        </a:solidFill>
        <a:round/>
      </a:ln>
    </cs:spPr>
  </cs:dataPointLine>
  <cs:dataPointMarker>
    <cs:lnRef idx="0"/>
    <cs:fillRef idx="0">
      <cs:styleClr val="auto"/>
    </cs:fillRef>
    <cs:effectRef idx="0"/>
    <cs:fontRef idx="minor">
      <a:sysClr val="windowText" lastClr="000000"/>
    </cs:fontRef>
    <cs:spPr>
      <a:solidFill>
        <a:srgbClr val="FFFFFF">
          <a:alpha val="85000"/>
        </a:srgbClr>
      </a:solidFill>
    </cs:spPr>
  </cs:dataPointMarker>
  <cs:dataPointMarkerLayout symbol="circle" size="6"/>
  <cs:dataPointWireframe>
    <cs:lnRef idx="0">
      <cs:styleClr val="auto"/>
    </cs:lnRef>
    <cs:fillRef idx="0"/>
    <cs:effectRef idx="0"/>
    <cs:fontRef idx="minor">
      <a:sysClr val="windowText" lastClr="000000"/>
    </cs:fontRef>
    <cs:spPr>
      <a:ln w="9525" cap="rnd">
        <a:solidFill>
          <a:srgbClr val="FFFFFF"/>
        </a:solidFill>
        <a:round/>
      </a:ln>
    </cs:spPr>
  </cs:dataPointWireframe>
  <cs:dataTable>
    <cs:lnRef idx="0"/>
    <cs:fillRef idx="0"/>
    <cs:effectRef idx="0"/>
    <cs:fontRef idx="minor">
      <a:sysClr val="windowText" lastClr="000000">
        <a:lumMod val="75000"/>
        <a:lumOff val="25000"/>
      </a:sysClr>
    </cs:fontRef>
    <cs:spPr>
      <a:ln w="9525">
        <a:solidFill>
          <a:sysClr val="windowText" lastClr="000000">
            <a:lumMod val="35000"/>
            <a:lumOff val="65000"/>
          </a:sysClr>
        </a:solidFill>
      </a:ln>
    </cs:spPr>
    <cs:defRPr sz="900" kern="1200"/>
  </cs:dataTable>
  <cs:downBar>
    <cs:lnRef idx="0"/>
    <cs:fillRef idx="0"/>
    <cs:effectRef idx="0"/>
    <cs:fontRef idx="minor">
      <a:sysClr val="windowText" lastClr="000000"/>
    </cs:fontRef>
    <cs:spPr>
      <a:solidFill>
        <a:sysClr val="windowText" lastClr="000000">
          <a:lumMod val="50000"/>
          <a:lumOff val="50000"/>
        </a:sysClr>
      </a:solidFill>
      <a:ln w="9525">
        <a:solidFill>
          <a:sysClr val="windowText" lastClr="000000">
            <a:lumMod val="65000"/>
            <a:lumOff val="35000"/>
          </a:sysClr>
        </a:solidFill>
      </a:ln>
    </cs:spPr>
  </cs:downBar>
  <cs:dropLine>
    <cs:lnRef idx="0"/>
    <cs:fillRef idx="0"/>
    <cs:effectRef idx="0"/>
    <cs:fontRef idx="minor">
      <a:sysClr val="windowText" lastClr="000000"/>
    </cs:fontRef>
    <cs:spPr>
      <a:ln w="9525">
        <a:solidFill>
          <a:sysClr val="windowText" lastClr="000000">
            <a:lumMod val="35000"/>
            <a:lumOff val="65000"/>
          </a:sysClr>
        </a:solidFill>
        <a:prstDash val="dash"/>
      </a:ln>
    </cs:spPr>
  </cs:dropLine>
  <cs:errorBar>
    <cs:lnRef idx="0"/>
    <cs:fillRef idx="0"/>
    <cs:effectRef idx="0"/>
    <cs:fontRef idx="minor">
      <a:sysClr val="windowText" lastClr="000000"/>
    </cs:fontRef>
    <cs:spPr>
      <a:ln w="9525">
        <a:solidFill>
          <a:sysClr val="windowText" lastClr="000000">
            <a:lumMod val="65000"/>
            <a:lumOff val="35000"/>
          </a:sysClr>
        </a:solidFill>
        <a:round/>
      </a:ln>
    </cs:spPr>
  </cs:errorBar>
  <cs:floor>
    <cs:lnRef idx="0"/>
    <cs:fillRef idx="0"/>
    <cs:effectRef idx="0"/>
    <cs:fontRef idx="minor">
      <a:sysClr val="windowText" lastClr="000000"/>
    </cs:fontRef>
  </cs:floor>
  <cs:gridlineMajor>
    <cs:lnRef idx="0"/>
    <cs:fillRef idx="0"/>
    <cs:effectRef idx="0"/>
    <cs:fontRef idx="minor">
      <a:sysClr val="windowText" lastClr="000000"/>
    </cs:fontRef>
    <cs:spPr>
      <a:ln w="9525" cap="flat" cmpd="sng" algn="ctr">
        <a:gradFill>
          <a:gsLst>
            <a:gs pos="100000">
              <a:sysClr val="windowText" lastClr="000000">
                <a:lumMod val="95000"/>
                <a:lumOff val="5000"/>
                <a:alpha val="42000"/>
              </a:sysClr>
            </a:gs>
            <a:gs pos="0">
              <a:sysClr val="window" lastClr="FFFFFF">
                <a:lumMod val="75000"/>
                <a:alpha val="36000"/>
              </a:sysClr>
            </a:gs>
          </a:gsLst>
          <a:lin ang="5400000" scaled="0"/>
        </a:gradFill>
        <a:round/>
      </a:ln>
    </cs:spPr>
  </cs:gridlineMajor>
  <cs:gridlineMinor>
    <cs:lnRef idx="0"/>
    <cs:fillRef idx="0"/>
    <cs:effectRef idx="0"/>
    <cs:fontRef idx="minor">
      <a:sysClr val="windowText" lastClr="000000"/>
    </cs:fontRef>
    <cs:spPr>
      <a:ln>
        <a:gradFill>
          <a:gsLst>
            <a:gs pos="100000">
              <a:sysClr val="windowText" lastClr="000000">
                <a:lumMod val="95000"/>
                <a:lumOff val="5000"/>
                <a:alpha val="42000"/>
              </a:sysClr>
            </a:gs>
            <a:gs pos="0">
              <a:sysClr val="window" lastClr="FFFFFF">
                <a:lumMod val="75000"/>
                <a:alpha val="36000"/>
              </a:sysClr>
            </a:gs>
          </a:gsLst>
          <a:lin ang="5400000" scaled="0"/>
        </a:gradFill>
      </a:ln>
    </cs:spPr>
  </cs:gridlineMinor>
  <cs:hiLoLine>
    <cs:lnRef idx="0"/>
    <cs:fillRef idx="0"/>
    <cs:effectRef idx="0"/>
    <cs:fontRef idx="minor">
      <a:sysClr val="windowText" lastClr="000000"/>
    </cs:fontRef>
    <cs:spPr>
      <a:ln w="9525">
        <a:solidFill>
          <a:sysClr val="windowText" lastClr="000000">
            <a:lumMod val="35000"/>
            <a:lumOff val="65000"/>
          </a:sysClr>
        </a:solidFill>
        <a:prstDash val="dash"/>
      </a:ln>
    </cs:spPr>
  </cs:hiLoLine>
  <cs:leaderLine>
    <cs:lnRef idx="0"/>
    <cs:fillRef idx="0"/>
    <cs:effectRef idx="0"/>
    <cs:fontRef idx="minor">
      <a:sysClr val="windowText" lastClr="000000"/>
    </cs:fontRef>
    <cs:spPr>
      <a:ln w="9525">
        <a:solidFill>
          <a:sysClr val="windowText" lastClr="000000">
            <a:lumMod val="50000"/>
            <a:lumOff val="50000"/>
          </a:sysClr>
        </a:solidFill>
      </a:ln>
    </cs:spPr>
  </cs:leaderLine>
  <cs:legend>
    <cs:lnRef idx="0"/>
    <cs:fillRef idx="0"/>
    <cs:effectRef idx="0"/>
    <cs:fontRef idx="minor">
      <a:sysClr val="windowText" lastClr="000000">
        <a:lumMod val="75000"/>
        <a:lumOff val="25000"/>
      </a:sysClr>
    </cs:fontRef>
    <cs:spPr>
      <a:solidFill>
        <a:sysClr val="window" lastClr="FFFFFF">
          <a:lumMod val="95000"/>
          <a:alpha val="39000"/>
        </a:sysClr>
      </a:solidFill>
    </cs:spPr>
    <cs:defRPr sz="900" kern="1200"/>
  </cs:legend>
  <cs:plotArea>
    <cs:lnRef idx="0"/>
    <cs:fillRef idx="0"/>
    <cs:effectRef idx="0"/>
    <cs:fontRef idx="minor">
      <a:sysClr val="windowText" lastClr="000000"/>
    </cs:fontRef>
  </cs:plotArea>
  <cs:plotArea3D>
    <cs:lnRef idx="0"/>
    <cs:fillRef idx="0"/>
    <cs:effectRef idx="0"/>
    <cs:fontRef idx="minor">
      <a:sysClr val="windowText" lastClr="000000"/>
    </cs:fontRef>
  </cs:plotArea3D>
  <cs:seriesAxis>
    <cs:lnRef idx="0"/>
    <cs:fillRef idx="0"/>
    <cs:effectRef idx="0"/>
    <cs:fontRef idx="minor">
      <a:sysClr val="windowText" lastClr="000000">
        <a:lumMod val="75000"/>
        <a:lumOff val="25000"/>
      </a:sysClr>
    </cs:fontRef>
    <cs:spPr>
      <a:ln w="31750" cap="flat" cmpd="sng" algn="ctr">
        <a:solidFill>
          <a:sysClr val="windowText" lastClr="000000">
            <a:lumMod val="75000"/>
            <a:lumOff val="25000"/>
          </a:sysClr>
        </a:solidFill>
        <a:round/>
      </a:ln>
    </cs:spPr>
    <cs:defRPr sz="900" kern="1200"/>
  </cs:seriesAxis>
  <cs:seriesLine>
    <cs:lnRef idx="0"/>
    <cs:fillRef idx="0"/>
    <cs:effectRef idx="0"/>
    <cs:fontRef idx="minor">
      <a:sysClr val="windowText" lastClr="000000"/>
    </cs:fontRef>
    <cs:spPr>
      <a:ln w="9525">
        <a:solidFill>
          <a:sysClr val="windowText" lastClr="000000">
            <a:lumMod val="50000"/>
            <a:lumOff val="50000"/>
          </a:sysClr>
        </a:solidFill>
        <a:round/>
      </a:ln>
    </cs:spPr>
  </cs:seriesLine>
  <cs:title>
    <cs:lnRef idx="0"/>
    <cs:fillRef idx="0"/>
    <cs:effectRef idx="0"/>
    <cs:fontRef idx="minor">
      <a:sysClr val="windowText" lastClr="000000">
        <a:lumMod val="75000"/>
        <a:lumOff val="25000"/>
      </a:sysClr>
    </cs:fontRef>
    <cs:defRPr sz="1800" b="1" kern="1200" baseline="0"/>
  </cs:title>
  <cs:trendline>
    <cs:lnRef idx="0">
      <cs:styleClr val="auto"/>
    </cs:lnRef>
    <cs:fillRef idx="0"/>
    <cs:effectRef idx="0"/>
    <cs:fontRef idx="minor">
      <a:sysClr val="windowText" lastClr="000000"/>
    </cs:fontRef>
    <cs:spPr>
      <a:ln w="19050" cap="rnd">
        <a:solidFill>
          <a:srgbClr val="FFFFFF"/>
        </a:solidFill>
      </a:ln>
    </cs:spPr>
  </cs:trendline>
  <cs:trendlineLabel>
    <cs:lnRef idx="0"/>
    <cs:fillRef idx="0"/>
    <cs:effectRef idx="0"/>
    <cs:fontRef idx="minor">
      <a:sysClr val="windowText" lastClr="000000">
        <a:lumMod val="75000"/>
        <a:lumOff val="25000"/>
      </a:sysClr>
    </cs:fontRef>
    <cs:defRPr sz="900" kern="1200"/>
  </cs:trendlineLabel>
  <cs:upBar>
    <cs:lnRef idx="0"/>
    <cs:fillRef idx="0"/>
    <cs:effectRef idx="0"/>
    <cs:fontRef idx="minor">
      <a:sysClr val="windowText" lastClr="000000"/>
    </cs:fontRef>
    <cs:spPr>
      <a:solidFill>
        <a:sysClr val="window" lastClr="FFFFFF"/>
      </a:solidFill>
      <a:ln w="9525">
        <a:solidFill>
          <a:sysClr val="windowText" lastClr="000000">
            <a:lumMod val="65000"/>
            <a:lumOff val="35000"/>
          </a:sysClr>
        </a:solidFill>
      </a:ln>
    </cs:spPr>
  </cs:upBar>
  <cs:valueAxis>
    <cs:lnRef idx="0"/>
    <cs:fillRef idx="0"/>
    <cs:effectRef idx="0"/>
    <cs:fontRef idx="minor">
      <a:sysClr val="windowText" lastClr="000000">
        <a:lumMod val="75000"/>
        <a:lumOff val="25000"/>
      </a:sysClr>
    </cs:fontRef>
    <cs:spPr>
      <a:ln>
        <a:noFill/>
      </a:ln>
    </cs:spPr>
    <cs:defRPr sz="900" kern="1200"/>
  </cs:valueAxis>
  <cs:wall>
    <cs:lnRef idx="0"/>
    <cs:fillRef idx="0"/>
    <cs:effectRef idx="0"/>
    <cs:fontRef idx="minor">
      <a:sysClr val="windowText" lastClr="000000"/>
    </cs:fontRef>
  </cs:wall>
</cs:chartStyle>
</file>

<file path=ppt/charts/style7.xml><?xml version="1.0" encoding="utf-8"?>
<cs:chartStyle xmlns:cs="http://schemas.microsoft.com/office/drawing/2012/chartStyle" xmlns:a="http://schemas.openxmlformats.org/drawingml/2006/main" id="204">
  <cs:axisTitle>
    <cs:lnRef idx="0"/>
    <cs:fillRef idx="0"/>
    <cs:effectRef idx="0"/>
    <cs:fontRef idx="minor">
      <a:schemeClr val="dk1">
        <a:lumMod val="65000"/>
        <a:lumOff val="35000"/>
      </a:schemeClr>
    </cs:fontRef>
    <cs:defRPr sz="900" b="1" kern="1200"/>
  </cs:axisTitle>
  <cs:categoryAxis>
    <cs:lnRef idx="0"/>
    <cs:fillRef idx="0"/>
    <cs:effectRef idx="0"/>
    <cs:fontRef idx="minor">
      <a:schemeClr val="dk1">
        <a:lumMod val="65000"/>
        <a:lumOff val="35000"/>
      </a:schemeClr>
    </cs:fontRef>
    <cs:defRPr sz="900" kern="1200">
      <a:effectLst/>
    </cs:defRPr>
  </cs:categoryAxis>
  <cs:chartArea>
    <cs:lnRef idx="0"/>
    <cs:fillRef idx="0"/>
    <cs:effectRef idx="0"/>
    <cs:fontRef idx="minor">
      <a:schemeClr val="dk1"/>
    </cs:fontRef>
    <cs:spPr>
      <a:gradFill flip="none" rotWithShape="1">
        <a:gsLst>
          <a:gs pos="0">
            <a:schemeClr val="lt1"/>
          </a:gs>
          <a:gs pos="68000">
            <a:schemeClr val="lt1">
              <a:lumMod val="85000"/>
            </a:schemeClr>
          </a:gs>
          <a:gs pos="100000">
            <a:schemeClr val="lt1"/>
          </a:gs>
        </a:gsLst>
        <a:lin ang="5400000" scaled="1"/>
      </a:gradFill>
      <a:ln w="9525" cap="flat" cmpd="sng" algn="ctr">
        <a:solidFill>
          <a:schemeClr val="dk1">
            <a:lumMod val="15000"/>
            <a:lumOff val="85000"/>
          </a:schemeClr>
        </a:solidFill>
        <a:round/>
      </a:ln>
    </cs:spPr>
    <cs:defRPr sz="1000" kern="1200"/>
  </cs:chartArea>
  <cs:dataLabel>
    <cs:lnRef idx="0"/>
    <cs:fillRef idx="0"/>
    <cs:effectRef idx="0"/>
    <cs:fontRef idx="minor">
      <a:schemeClr val="lt1"/>
    </cs:fontRef>
    <cs:defRPr sz="10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000" b="1" kern="1200"/>
    <cs:bodyPr rot="0" spcFirstLastPara="1" vertOverflow="clip" horzOverflow="clip" vert="horz" wrap="square" lIns="36576" tIns="18288" rIns="36576" bIns="18288" anchor="ctr" anchorCtr="1">
      <a:spAutoFit/>
    </cs:bodyPr>
  </cs:dataLabelCallout>
  <cs:dataPoint>
    <cs:lnRef idx="0">
      <cs:styleClr val="auto"/>
    </cs:lnRef>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
  <cs:dataPoint3D>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3D>
  <cs:dataPointLine>
    <cs:lnRef idx="0">
      <cs:styleClr val="auto"/>
    </cs:lnRef>
    <cs:fillRef idx="0"/>
    <cs:effectRef idx="0"/>
    <cs:fontRef idx="minor">
      <a:schemeClr val="dk1"/>
    </cs:fontRef>
    <cs:spPr>
      <a:ln w="28575" cap="rnd">
        <a:gradFill>
          <a:gsLst>
            <a:gs pos="0">
              <a:schemeClr val="phClr"/>
            </a:gs>
            <a:gs pos="100000">
              <a:schemeClr val="phClr">
                <a:lumMod val="84000"/>
              </a:schemeClr>
            </a:gs>
          </a:gsLst>
          <a:lin ang="5400000" scaled="1"/>
        </a:gradFill>
        <a:round/>
      </a:ln>
    </cs:spPr>
  </cs:dataPointLine>
  <cs:dataPointMarker>
    <cs:lnRef idx="0"/>
    <cs:fillRef idx="0">
      <cs:styleClr val="auto"/>
    </cs:fillRef>
    <cs:effectRef idx="0"/>
    <cs:fontRef idx="minor">
      <a:schemeClr val="dk1"/>
    </cs:fontRef>
    <cs:spPr>
      <a:gradFill>
        <a:gsLst>
          <a:gs pos="0">
            <a:schemeClr val="phClr"/>
          </a:gs>
          <a:gs pos="100000">
            <a:schemeClr val="phClr">
              <a:lumMod val="84000"/>
            </a:schemeClr>
          </a:gs>
        </a:gsLst>
        <a:lin ang="5400000" scaled="1"/>
      </a:gradFill>
      <a:effectLst>
        <a:outerShdw blurRad="76200" dir="18900000" sy="23000" kx="-1200000" algn="bl" rotWithShape="0">
          <a:prstClr val="black">
            <a:alpha val="20000"/>
          </a:prstClr>
        </a:outerShdw>
      </a:effectLst>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35000"/>
          <a:lumOff val="6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50000"/>
            <a:lumOff val="50000"/>
          </a:schemeClr>
        </a:solidFill>
        <a:round/>
      </a:ln>
    </cs:spPr>
  </cs:dropLine>
  <cs:errorBar>
    <cs:lnRef idx="0"/>
    <cs:fillRef idx="0"/>
    <cs:effectRef idx="0"/>
    <cs:fontRef idx="minor">
      <a:schemeClr val="dk1"/>
    </cs:fontRef>
    <cs:spPr>
      <a:ln w="9525">
        <a:solidFill>
          <a:schemeClr val="dk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dk1">
            <a:lumMod val="15000"/>
            <a:lumOff val="85000"/>
          </a:schemeClr>
        </a:solidFill>
        <a:round/>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50000"/>
            <a:lumOff val="50000"/>
          </a:schemeClr>
        </a:solidFill>
        <a:round/>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65000"/>
        <a:lumOff val="35000"/>
      </a:schemeClr>
    </cs:fontRef>
    <cs:defRPr kern="1200">
      <a:effectLst/>
    </cs:defRPr>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lumMod val="95000"/>
        </a:schemeClr>
      </a:solidFill>
      <a:ln w="9525">
        <a:solidFill>
          <a:schemeClr val="dk1">
            <a:lumMod val="15000"/>
            <a:lumOff val="85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6B84C11-07A7-41F5-8B9A-39D0ACB1BF53}" type="doc">
      <dgm:prSet loTypeId="process" loCatId="process" qsTypeId="urn:microsoft.com/office/officeart/2005/8/quickstyle/simple4" qsCatId="simple" csTypeId="urn:microsoft.com/office/officeart/2005/8/colors/colorful5" csCatId="accent1" phldr="0"/>
      <dgm:spPr/>
      <dgm:t>
        <a:bodyPr/>
        <a:p>
          <a:endParaRPr lang="zh-CN" altLang="en-US"/>
        </a:p>
      </dgm:t>
    </dgm:pt>
    <dgm:pt modelId="{97A8C2AA-AE5F-4DE0-91B1-F0E85C273E74}">
      <dgm:prSet phldrT="[文本]" phldr="0" custT="1"/>
      <dgm:spPr/>
      <dgm:t>
        <a:bodyPr vert="horz" wrap="square"/>
        <a:p>
          <a:pPr>
            <a:lnSpc>
              <a:spcPct val="100000"/>
            </a:lnSpc>
            <a:spcBef>
              <a:spcPct val="0"/>
            </a:spcBef>
            <a:spcAft>
              <a:spcPct val="35000"/>
            </a:spcAft>
          </a:pPr>
          <a:r>
            <a:rPr lang="zh-CN" altLang="en-US" sz="1800" b="1">
              <a:solidFill>
                <a:schemeClr val="tx1"/>
              </a:solidFill>
              <a:latin typeface="楷体" panose="02010609060101010101" pitchFamily="49" charset="-122"/>
              <a:ea typeface="楷体" panose="02010609060101010101" pitchFamily="49" charset="-122"/>
            </a:rPr>
            <a:t>完善制定检查标准指南</a:t>
          </a:r>
          <a:r>
            <a:rPr lang="zh-CN" altLang="en-US" sz="1800" b="1">
              <a:solidFill>
                <a:schemeClr val="tx1"/>
              </a:solidFill>
              <a:latin typeface="楷体" panose="02010609060101010101" pitchFamily="49" charset="-122"/>
              <a:ea typeface="楷体" panose="02010609060101010101" pitchFamily="49" charset="-122"/>
            </a:rPr>
            <a:t/>
          </a:r>
          <a:endParaRPr lang="zh-CN" altLang="en-US" sz="1800" b="1">
            <a:solidFill>
              <a:schemeClr val="tx1"/>
            </a:solidFill>
            <a:latin typeface="楷体" panose="02010609060101010101" pitchFamily="49" charset="-122"/>
            <a:ea typeface="楷体" panose="02010609060101010101" pitchFamily="49" charset="-122"/>
          </a:endParaRPr>
        </a:p>
      </dgm:t>
    </dgm:pt>
    <dgm:pt modelId="{5477065E-AD40-40AD-B851-169D32D6F57B}" cxnId="{5E803057-A0F7-41ED-99AD-FE55B20323EF}" type="parTrans">
      <dgm:prSet/>
      <dgm:spPr/>
      <dgm:t>
        <a:bodyPr/>
        <a:p>
          <a:endParaRPr lang="zh-CN" altLang="en-US"/>
        </a:p>
      </dgm:t>
    </dgm:pt>
    <dgm:pt modelId="{DD01B2A3-2986-44EB-899A-2EB74CB0A2FA}" cxnId="{5E803057-A0F7-41ED-99AD-FE55B20323EF}" type="sibTrans">
      <dgm:prSet/>
      <dgm:spPr/>
      <dgm:t>
        <a:bodyPr/>
        <a:p>
          <a:endParaRPr lang="zh-CN" altLang="en-US"/>
        </a:p>
      </dgm:t>
    </dgm:pt>
    <dgm:pt modelId="{8ED20423-F7C2-4DAC-B9CC-17F08874BF3A}">
      <dgm:prSet phldrT="[文本]" phldr="0" custT="1"/>
      <dgm:spPr/>
      <dgm:t>
        <a:bodyPr vert="horz" wrap="square"/>
        <a:p>
          <a:pPr>
            <a:lnSpc>
              <a:spcPct val="100000"/>
            </a:lnSpc>
            <a:spcBef>
              <a:spcPct val="0"/>
            </a:spcBef>
            <a:spcAft>
              <a:spcPct val="35000"/>
            </a:spcAft>
          </a:pPr>
          <a:r>
            <a:rPr lang="zh-CN" altLang="en-US" sz="1800">
              <a:latin typeface="楷体" panose="02010609060101010101" pitchFamily="49" charset="-122"/>
              <a:ea typeface="楷体" panose="02010609060101010101" pitchFamily="49" charset="-122"/>
            </a:rPr>
            <a:t/>
          </a:r>
          <a:endParaRPr lang="zh-CN" altLang="en-US" sz="1800">
            <a:latin typeface="楷体" panose="02010609060101010101" pitchFamily="49" charset="-122"/>
            <a:ea typeface="楷体" panose="02010609060101010101" pitchFamily="49" charset="-122"/>
          </a:endParaRPr>
        </a:p>
      </dgm:t>
    </dgm:pt>
    <dgm:pt modelId="{6A6DCCB9-B9C9-4F02-8372-40D5BB3E2726}" cxnId="{BADA9372-B40C-489C-AE1C-9FBD25DBAA95}" type="parTrans">
      <dgm:prSet/>
      <dgm:spPr/>
      <dgm:t>
        <a:bodyPr/>
        <a:p>
          <a:endParaRPr lang="zh-CN" altLang="en-US"/>
        </a:p>
      </dgm:t>
    </dgm:pt>
    <dgm:pt modelId="{183EE679-6E63-4B49-9665-FE19B4A2F12A}" cxnId="{BADA9372-B40C-489C-AE1C-9FBD25DBAA95}" type="sibTrans">
      <dgm:prSet/>
      <dgm:spPr/>
      <dgm:t>
        <a:bodyPr/>
        <a:p>
          <a:endParaRPr lang="zh-CN" altLang="en-US"/>
        </a:p>
      </dgm:t>
    </dgm:pt>
    <dgm:pt modelId="{D4BD55C7-AC3C-43FC-8A67-85D9B43F95ED}">
      <dgm:prSet phldrT="[文本]" phldr="0" custT="1"/>
      <dgm:spPr/>
      <dgm:t>
        <a:bodyPr vert="horz" wrap="square"/>
        <a:p>
          <a:pPr>
            <a:lnSpc>
              <a:spcPct val="100000"/>
            </a:lnSpc>
            <a:spcBef>
              <a:spcPct val="0"/>
            </a:spcBef>
            <a:spcAft>
              <a:spcPct val="35000"/>
            </a:spcAft>
          </a:pPr>
          <a:r>
            <a:rPr lang="zh-CN" altLang="en-US" sz="1800" b="1">
              <a:latin typeface="楷体" panose="02010609060101010101" pitchFamily="49" charset="-122"/>
              <a:ea typeface="楷体" panose="02010609060101010101" pitchFamily="49" charset="-122"/>
              <a:sym typeface="+mn-ea"/>
            </a:rPr>
            <a:t/>
          </a:r>
          <a:endParaRPr lang="zh-CN" altLang="en-US" sz="1800" b="1">
            <a:latin typeface="楷体" panose="02010609060101010101" pitchFamily="49" charset="-122"/>
            <a:ea typeface="楷体" panose="02010609060101010101" pitchFamily="49" charset="-122"/>
            <a:sym typeface="+mn-ea"/>
          </a:endParaRPr>
        </a:p>
      </dgm:t>
    </dgm:pt>
    <dgm:pt modelId="{0E3D13F2-5377-4EE3-8062-8626E5770718}" cxnId="{5AB9628B-BAC4-4F7E-BE3E-F75DAAD130F5}" type="parTrans">
      <dgm:prSet/>
      <dgm:spPr/>
      <dgm:t>
        <a:bodyPr/>
        <a:p>
          <a:endParaRPr lang="zh-CN" altLang="en-US"/>
        </a:p>
      </dgm:t>
    </dgm:pt>
    <dgm:pt modelId="{767768A6-72C8-4B98-98E5-B01A1C804B6A}" cxnId="{5AB9628B-BAC4-4F7E-BE3E-F75DAAD130F5}" type="sibTrans">
      <dgm:prSet/>
      <dgm:spPr/>
      <dgm:t>
        <a:bodyPr/>
        <a:p>
          <a:endParaRPr lang="zh-CN" altLang="en-US"/>
        </a:p>
      </dgm:t>
    </dgm:pt>
    <dgm:pt modelId="{B2FD6899-D0B5-4014-A8EE-EC2C2C2240E6}">
      <dgm:prSet/>
      <dgm:spPr/>
      <dgm:t>
        <a:bodyPr/>
        <a:p>
          <a:endParaRPr altLang="en-US"/>
        </a:p>
      </dgm:t>
    </dgm:pt>
    <dgm:pt modelId="{B73D3E5A-2F77-4F0D-A8D4-5D09188D2853}" cxnId="{19F915B1-ADBE-4B62-BACE-803E90AE4D06}" type="parTrans">
      <dgm:prSet/>
      <dgm:spPr/>
    </dgm:pt>
    <dgm:pt modelId="{10A25A58-CAE1-4DB1-A551-172D99700D44}" cxnId="{19F915B1-ADBE-4B62-BACE-803E90AE4D06}" type="sibTrans">
      <dgm:prSet/>
      <dgm:spPr/>
    </dgm:pt>
    <dgm:pt modelId="{EBE81508-B149-4B3C-B231-97BF5F08472D}" type="pres">
      <dgm:prSet presAssocID="{46B84C11-07A7-41F5-8B9A-39D0ACB1BF53}" presName="outerComposite" presStyleCnt="0">
        <dgm:presLayoutVars>
          <dgm:chMax val="5"/>
          <dgm:dir/>
          <dgm:resizeHandles val="exact"/>
        </dgm:presLayoutVars>
      </dgm:prSet>
      <dgm:spPr/>
    </dgm:pt>
    <dgm:pt modelId="{526F08A7-0F36-4A10-9552-DD6C2051F03D}" type="pres">
      <dgm:prSet presAssocID="{46B84C11-07A7-41F5-8B9A-39D0ACB1BF53}" presName="dummyMaxCanvas" presStyleCnt="0">
        <dgm:presLayoutVars/>
      </dgm:prSet>
      <dgm:spPr/>
    </dgm:pt>
    <dgm:pt modelId="{3A611F94-142F-4183-838B-7DB8B0B0D55E}" type="pres">
      <dgm:prSet presAssocID="{46B84C11-07A7-41F5-8B9A-39D0ACB1BF53}" presName="FourNodes_1" presStyleLbl="node1" presStyleIdx="0" presStyleCnt="4">
        <dgm:presLayoutVars>
          <dgm:bulletEnabled val="1"/>
        </dgm:presLayoutVars>
      </dgm:prSet>
      <dgm:spPr/>
    </dgm:pt>
    <dgm:pt modelId="{4CF74568-B328-46E5-A565-EC90A522E121}" type="pres">
      <dgm:prSet presAssocID="{46B84C11-07A7-41F5-8B9A-39D0ACB1BF53}" presName="FourNodes_2" presStyleLbl="node1" presStyleIdx="1" presStyleCnt="4">
        <dgm:presLayoutVars>
          <dgm:bulletEnabled val="1"/>
        </dgm:presLayoutVars>
      </dgm:prSet>
      <dgm:spPr/>
    </dgm:pt>
    <dgm:pt modelId="{FCA18529-A5B7-4D06-BAD5-1272A53CE785}" type="pres">
      <dgm:prSet presAssocID="{46B84C11-07A7-41F5-8B9A-39D0ACB1BF53}" presName="FourNodes_3" presStyleLbl="node1" presStyleIdx="2" presStyleCnt="4">
        <dgm:presLayoutVars>
          <dgm:bulletEnabled val="1"/>
        </dgm:presLayoutVars>
      </dgm:prSet>
      <dgm:spPr/>
    </dgm:pt>
    <dgm:pt modelId="{45115863-ABCD-4B7F-A6D5-E8EE6FC65F4A}" type="pres">
      <dgm:prSet presAssocID="{46B84C11-07A7-41F5-8B9A-39D0ACB1BF53}" presName="FourNodes_4" presStyleLbl="node1" presStyleIdx="3" presStyleCnt="4">
        <dgm:presLayoutVars>
          <dgm:bulletEnabled val="1"/>
        </dgm:presLayoutVars>
      </dgm:prSet>
      <dgm:spPr/>
    </dgm:pt>
    <dgm:pt modelId="{2ACC4102-588A-40E6-9BFE-7B082704E87B}" type="pres">
      <dgm:prSet presAssocID="{46B84C11-07A7-41F5-8B9A-39D0ACB1BF53}" presName="FourConn_1-2" presStyleLbl="fgAccFollowNode1" presStyleIdx="0" presStyleCnt="3">
        <dgm:presLayoutVars>
          <dgm:bulletEnabled val="1"/>
        </dgm:presLayoutVars>
      </dgm:prSet>
      <dgm:spPr/>
    </dgm:pt>
    <dgm:pt modelId="{716F3D48-0898-47D9-A7EC-08EC223AF3DE}" type="pres">
      <dgm:prSet presAssocID="{46B84C11-07A7-41F5-8B9A-39D0ACB1BF53}" presName="FourConn_2-3" presStyleLbl="fgAccFollowNode1" presStyleIdx="1" presStyleCnt="3">
        <dgm:presLayoutVars>
          <dgm:bulletEnabled val="1"/>
        </dgm:presLayoutVars>
      </dgm:prSet>
      <dgm:spPr/>
    </dgm:pt>
    <dgm:pt modelId="{AF55B7EB-31E9-4C66-9DA5-72E4DC55D286}" type="pres">
      <dgm:prSet presAssocID="{46B84C11-07A7-41F5-8B9A-39D0ACB1BF53}" presName="FourConn_3-4" presStyleLbl="fgAccFollowNode1" presStyleIdx="2" presStyleCnt="3">
        <dgm:presLayoutVars>
          <dgm:bulletEnabled val="1"/>
        </dgm:presLayoutVars>
      </dgm:prSet>
      <dgm:spPr/>
    </dgm:pt>
    <dgm:pt modelId="{B35F2B57-E3C5-4A01-9398-D2FCB597BC8E}" type="pres">
      <dgm:prSet presAssocID="{46B84C11-07A7-41F5-8B9A-39D0ACB1BF53}" presName="FourNodes_1_text" presStyleCnt="0">
        <dgm:presLayoutVars>
          <dgm:bulletEnabled val="1"/>
        </dgm:presLayoutVars>
      </dgm:prSet>
      <dgm:spPr/>
    </dgm:pt>
    <dgm:pt modelId="{518570C7-9140-478A-8839-E4463700EC57}" type="pres">
      <dgm:prSet presAssocID="{46B84C11-07A7-41F5-8B9A-39D0ACB1BF53}" presName="FourNodes_2_text" presStyleCnt="0">
        <dgm:presLayoutVars>
          <dgm:bulletEnabled val="1"/>
        </dgm:presLayoutVars>
      </dgm:prSet>
      <dgm:spPr/>
    </dgm:pt>
    <dgm:pt modelId="{D8F11B5C-2272-41A5-AAB0-691C86238C90}" type="pres">
      <dgm:prSet presAssocID="{46B84C11-07A7-41F5-8B9A-39D0ACB1BF53}" presName="FourNodes_3_text" presStyleCnt="0">
        <dgm:presLayoutVars>
          <dgm:bulletEnabled val="1"/>
        </dgm:presLayoutVars>
      </dgm:prSet>
      <dgm:spPr/>
    </dgm:pt>
    <dgm:pt modelId="{C7E1A1DD-78EE-49ED-9287-C3E4B790059D}" type="pres">
      <dgm:prSet presAssocID="{46B84C11-07A7-41F5-8B9A-39D0ACB1BF53}" presName="FourNodes_4_text" presStyleCnt="0">
        <dgm:presLayoutVars>
          <dgm:bulletEnabled val="1"/>
        </dgm:presLayoutVars>
      </dgm:prSet>
      <dgm:spPr/>
    </dgm:pt>
  </dgm:ptLst>
  <dgm:cxnLst>
    <dgm:cxn modelId="{5E803057-A0F7-41ED-99AD-FE55B20323EF}" srcId="{46B84C11-07A7-41F5-8B9A-39D0ACB1BF53}" destId="{97A8C2AA-AE5F-4DE0-91B1-F0E85C273E74}" srcOrd="0" destOrd="0" parTransId="{5477065E-AD40-40AD-B851-169D32D6F57B}" sibTransId="{DD01B2A3-2986-44EB-899A-2EB74CB0A2FA}"/>
    <dgm:cxn modelId="{BADA9372-B40C-489C-AE1C-9FBD25DBAA95}" srcId="{46B84C11-07A7-41F5-8B9A-39D0ACB1BF53}" destId="{8ED20423-F7C2-4DAC-B9CC-17F08874BF3A}" srcOrd="1" destOrd="0" parTransId="{6A6DCCB9-B9C9-4F02-8372-40D5BB3E2726}" sibTransId="{183EE679-6E63-4B49-9665-FE19B4A2F12A}"/>
    <dgm:cxn modelId="{5AB9628B-BAC4-4F7E-BE3E-F75DAAD130F5}" srcId="{46B84C11-07A7-41F5-8B9A-39D0ACB1BF53}" destId="{D4BD55C7-AC3C-43FC-8A67-85D9B43F95ED}" srcOrd="2" destOrd="0" parTransId="{0E3D13F2-5377-4EE3-8062-8626E5770718}" sibTransId="{767768A6-72C8-4B98-98E5-B01A1C804B6A}"/>
    <dgm:cxn modelId="{19F915B1-ADBE-4B62-BACE-803E90AE4D06}" srcId="{46B84C11-07A7-41F5-8B9A-39D0ACB1BF53}" destId="{B2FD6899-D0B5-4014-A8EE-EC2C2C2240E6}" srcOrd="3" destOrd="0" parTransId="{B73D3E5A-2F77-4F0D-A8D4-5D09188D2853}" sibTransId="{10A25A58-CAE1-4DB1-A551-172D99700D44}"/>
    <dgm:cxn modelId="{4FFB417A-BF8F-4FAC-BA51-224463DBF87F}" type="presOf" srcId="{46B84C11-07A7-41F5-8B9A-39D0ACB1BF53}" destId="{EBE81508-B149-4B3C-B231-97BF5F08472D}" srcOrd="0" destOrd="0" presId="urn:microsoft.com/office/officeart/2005/8/layout/vProcess5"/>
    <dgm:cxn modelId="{5162742A-171E-4306-8679-A410C91B59A2}" type="presParOf" srcId="{EBE81508-B149-4B3C-B231-97BF5F08472D}" destId="{526F08A7-0F36-4A10-9552-DD6C2051F03D}" srcOrd="0" destOrd="0" presId="urn:microsoft.com/office/officeart/2005/8/layout/vProcess5"/>
    <dgm:cxn modelId="{B1A3DE8F-9C33-43E2-87DB-68D41C7C56C8}" type="presParOf" srcId="{EBE81508-B149-4B3C-B231-97BF5F08472D}" destId="{3A611F94-142F-4183-838B-7DB8B0B0D55E}" srcOrd="1" destOrd="0" presId="urn:microsoft.com/office/officeart/2005/8/layout/vProcess5"/>
    <dgm:cxn modelId="{09214B08-CB51-4F96-A09C-84A825E6DA14}" type="presOf" srcId="{97A8C2AA-AE5F-4DE0-91B1-F0E85C273E74}" destId="{3A611F94-142F-4183-838B-7DB8B0B0D55E}" srcOrd="0" destOrd="0" presId="urn:microsoft.com/office/officeart/2005/8/layout/vProcess5"/>
    <dgm:cxn modelId="{C90ADF75-A2C0-4979-9FC6-19B1302DFBD5}" type="presParOf" srcId="{EBE81508-B149-4B3C-B231-97BF5F08472D}" destId="{4CF74568-B328-46E5-A565-EC90A522E121}" srcOrd="2" destOrd="0" presId="urn:microsoft.com/office/officeart/2005/8/layout/vProcess5"/>
    <dgm:cxn modelId="{3CB2FA7F-292B-4DDD-A277-08A2CC75A53E}" type="presOf" srcId="{8ED20423-F7C2-4DAC-B9CC-17F08874BF3A}" destId="{4CF74568-B328-46E5-A565-EC90A522E121}" srcOrd="0" destOrd="0" presId="urn:microsoft.com/office/officeart/2005/8/layout/vProcess5"/>
    <dgm:cxn modelId="{7C4D837E-C7A8-4CBB-8C59-5A5321D22762}" type="presParOf" srcId="{EBE81508-B149-4B3C-B231-97BF5F08472D}" destId="{FCA18529-A5B7-4D06-BAD5-1272A53CE785}" srcOrd="3" destOrd="0" presId="urn:microsoft.com/office/officeart/2005/8/layout/vProcess5"/>
    <dgm:cxn modelId="{46DCEF72-93D4-457F-AA5A-A166CB404B1B}" type="presOf" srcId="{D4BD55C7-AC3C-43FC-8A67-85D9B43F95ED}" destId="{FCA18529-A5B7-4D06-BAD5-1272A53CE785}" srcOrd="0" destOrd="0" presId="urn:microsoft.com/office/officeart/2005/8/layout/vProcess5"/>
    <dgm:cxn modelId="{45DB7DD9-750D-4F1D-80EE-934B462C2958}" type="presParOf" srcId="{EBE81508-B149-4B3C-B231-97BF5F08472D}" destId="{45115863-ABCD-4B7F-A6D5-E8EE6FC65F4A}" srcOrd="4" destOrd="0" presId="urn:microsoft.com/office/officeart/2005/8/layout/vProcess5"/>
    <dgm:cxn modelId="{A1A1F22C-83B2-4720-BDEB-DFFDC2E5A406}" type="presOf" srcId="{B2FD6899-D0B5-4014-A8EE-EC2C2C2240E6}" destId="{45115863-ABCD-4B7F-A6D5-E8EE6FC65F4A}" srcOrd="0" destOrd="0" presId="urn:microsoft.com/office/officeart/2005/8/layout/vProcess5"/>
    <dgm:cxn modelId="{22B9B65B-CB49-44B1-9D51-F18F0AD3BCA1}" type="presParOf" srcId="{EBE81508-B149-4B3C-B231-97BF5F08472D}" destId="{2ACC4102-588A-40E6-9BFE-7B082704E87B}" srcOrd="5" destOrd="0" presId="urn:microsoft.com/office/officeart/2005/8/layout/vProcess5"/>
    <dgm:cxn modelId="{19F7ABE9-EAC3-446D-8C80-515601C9D83E}" type="presOf" srcId="{DD01B2A3-2986-44EB-899A-2EB74CB0A2FA}" destId="{2ACC4102-588A-40E6-9BFE-7B082704E87B}" srcOrd="0" destOrd="0" presId="urn:microsoft.com/office/officeart/2005/8/layout/vProcess5"/>
    <dgm:cxn modelId="{DAD3C875-EA70-4F9D-85B3-1932D5688521}" type="presParOf" srcId="{EBE81508-B149-4B3C-B231-97BF5F08472D}" destId="{716F3D48-0898-47D9-A7EC-08EC223AF3DE}" srcOrd="6" destOrd="0" presId="urn:microsoft.com/office/officeart/2005/8/layout/vProcess5"/>
    <dgm:cxn modelId="{8BC9D9C1-3F5E-4ED3-A861-727984A31A3B}" type="presOf" srcId="{183EE679-6E63-4B49-9665-FE19B4A2F12A}" destId="{716F3D48-0898-47D9-A7EC-08EC223AF3DE}" srcOrd="0" destOrd="0" presId="urn:microsoft.com/office/officeart/2005/8/layout/vProcess5"/>
    <dgm:cxn modelId="{DD7F56FC-6047-429C-A096-EE0D1BFADD57}" type="presParOf" srcId="{EBE81508-B149-4B3C-B231-97BF5F08472D}" destId="{AF55B7EB-31E9-4C66-9DA5-72E4DC55D286}" srcOrd="7" destOrd="0" presId="urn:microsoft.com/office/officeart/2005/8/layout/vProcess5"/>
    <dgm:cxn modelId="{41D12A10-8534-4C46-B952-8B93CA3423B3}" type="presOf" srcId="{767768A6-72C8-4B98-98E5-B01A1C804B6A}" destId="{AF55B7EB-31E9-4C66-9DA5-72E4DC55D286}" srcOrd="0" destOrd="0" presId="urn:microsoft.com/office/officeart/2005/8/layout/vProcess5"/>
    <dgm:cxn modelId="{184490C8-B0E3-45AF-B36C-70C82FA62B8B}" type="presParOf" srcId="{EBE81508-B149-4B3C-B231-97BF5F08472D}" destId="{B35F2B57-E3C5-4A01-9398-D2FCB597BC8E}" srcOrd="8" destOrd="0" presId="urn:microsoft.com/office/officeart/2005/8/layout/vProcess5"/>
    <dgm:cxn modelId="{69790874-0F39-4FBD-8740-6538E828E540}" type="presOf" srcId="{97A8C2AA-AE5F-4DE0-91B1-F0E85C273E74}" destId="{B35F2B57-E3C5-4A01-9398-D2FCB597BC8E}" srcOrd="1" destOrd="0" presId="urn:microsoft.com/office/officeart/2005/8/layout/vProcess5"/>
    <dgm:cxn modelId="{E16A4E24-8286-4F8E-818D-F450FDDC7940}" type="presParOf" srcId="{EBE81508-B149-4B3C-B231-97BF5F08472D}" destId="{518570C7-9140-478A-8839-E4463700EC57}" srcOrd="9" destOrd="0" presId="urn:microsoft.com/office/officeart/2005/8/layout/vProcess5"/>
    <dgm:cxn modelId="{1ECD9DD5-F688-4196-ABBD-BF70481777B9}" type="presOf" srcId="{8ED20423-F7C2-4DAC-B9CC-17F08874BF3A}" destId="{518570C7-9140-478A-8839-E4463700EC57}" srcOrd="1" destOrd="0" presId="urn:microsoft.com/office/officeart/2005/8/layout/vProcess5"/>
    <dgm:cxn modelId="{4D5E80C7-D4F6-4988-AF84-8C29CD758745}" type="presParOf" srcId="{EBE81508-B149-4B3C-B231-97BF5F08472D}" destId="{D8F11B5C-2272-41A5-AAB0-691C86238C90}" srcOrd="10" destOrd="0" presId="urn:microsoft.com/office/officeart/2005/8/layout/vProcess5"/>
    <dgm:cxn modelId="{2D7F4F17-A05F-4B78-8B78-CAAD9EBCFF31}" type="presOf" srcId="{D4BD55C7-AC3C-43FC-8A67-85D9B43F95ED}" destId="{D8F11B5C-2272-41A5-AAB0-691C86238C90}" srcOrd="1" destOrd="0" presId="urn:microsoft.com/office/officeart/2005/8/layout/vProcess5"/>
    <dgm:cxn modelId="{195012DE-FB0B-481E-9790-33CE9898B46C}" type="presParOf" srcId="{EBE81508-B149-4B3C-B231-97BF5F08472D}" destId="{C7E1A1DD-78EE-49ED-9287-C3E4B790059D}" srcOrd="11" destOrd="0" presId="urn:microsoft.com/office/officeart/2005/8/layout/vProcess5"/>
    <dgm:cxn modelId="{AB94566C-8F15-4349-B342-1065D66FBC9E}" type="presOf" srcId="{B2FD6899-D0B5-4014-A8EE-EC2C2C2240E6}" destId="{C7E1A1DD-78EE-49ED-9287-C3E4B790059D}" srcOrd="1" destOrd="0" presId="urn:microsoft.com/office/officeart/2005/8/layout/vProcess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6B9A8F0-FD03-4A42-B399-DD1847CF3B9C}" type="doc">
      <dgm:prSet loTypeId="process" loCatId="process" qsTypeId="urn:microsoft.com/office/officeart/2005/8/quickstyle/simple1" qsCatId="simple" csTypeId="urn:microsoft.com/office/officeart/2005/8/colors/colorful5" csCatId="accent1" phldr="0"/>
      <dgm:spPr/>
      <dgm:t>
        <a:bodyPr/>
        <a:p>
          <a:endParaRPr lang="zh-CN" altLang="en-US"/>
        </a:p>
      </dgm:t>
    </dgm:pt>
    <dgm:pt modelId="{6BD16D8A-5653-4713-A20F-D0BDA852D54F}">
      <dgm:prSet phldrT="[文本]" phldr="0" custT="1"/>
      <dgm:spPr/>
      <dgm:t>
        <a:bodyPr vert="horz" wrap="square"/>
        <a:p>
          <a:pPr algn="ctr">
            <a:lnSpc>
              <a:spcPct val="100000"/>
            </a:lnSpc>
            <a:spcBef>
              <a:spcPct val="0"/>
            </a:spcBef>
            <a:spcAft>
              <a:spcPct val="35000"/>
            </a:spcAft>
          </a:pPr>
          <a:r>
            <a:rPr lang="zh-CN" altLang="en-US" sz="1800" b="1">
              <a:latin typeface="楷体" panose="02010609060101010101" pitchFamily="49" charset="-122"/>
              <a:ea typeface="楷体" panose="02010609060101010101" pitchFamily="49" charset="-122"/>
            </a:rPr>
            <a:t>聘用</a:t>
          </a:r>
          <a:r>
            <a:rPr lang="zh-CN" altLang="en-US" sz="1800" b="1">
              <a:latin typeface="楷体" panose="02010609060101010101" pitchFamily="49" charset="-122"/>
              <a:ea typeface="楷体" panose="02010609060101010101" pitchFamily="49" charset="-122"/>
            </a:rPr>
            <a:t/>
          </a:r>
          <a:endParaRPr lang="zh-CN" altLang="en-US" sz="1800" b="1">
            <a:latin typeface="楷体" panose="02010609060101010101" pitchFamily="49" charset="-122"/>
            <a:ea typeface="楷体" panose="02010609060101010101" pitchFamily="49" charset="-122"/>
          </a:endParaRPr>
        </a:p>
      </dgm:t>
    </dgm:pt>
    <dgm:pt modelId="{BA930810-751F-4A79-8FB0-11E4409DC6E9}" cxnId="{B5728B26-D611-41A2-B17F-FE94969CE583}" type="parTrans">
      <dgm:prSet/>
      <dgm:spPr/>
      <dgm:t>
        <a:bodyPr/>
        <a:p>
          <a:endParaRPr lang="zh-CN" altLang="en-US"/>
        </a:p>
      </dgm:t>
    </dgm:pt>
    <dgm:pt modelId="{C8BA2AF4-FE08-4CC9-B85D-A33B6D14188C}" cxnId="{B5728B26-D611-41A2-B17F-FE94969CE583}" type="sibTrans">
      <dgm:prSet/>
      <dgm:spPr/>
      <dgm:t>
        <a:bodyPr/>
        <a:p>
          <a:endParaRPr lang="zh-CN" altLang="en-US"/>
        </a:p>
      </dgm:t>
    </dgm:pt>
    <dgm:pt modelId="{1FCF0387-0431-424F-8912-B70996C7CAD2}">
      <dgm:prSet phldrT="[文本]" phldr="0" custT="1"/>
      <dgm:spPr/>
      <dgm:t>
        <a:bodyPr vert="horz" wrap="square"/>
        <a:p>
          <a:pPr algn="ctr">
            <a:lnSpc>
              <a:spcPct val="100000"/>
            </a:lnSpc>
            <a:spcBef>
              <a:spcPct val="0"/>
            </a:spcBef>
            <a:spcAft>
              <a:spcPct val="35000"/>
            </a:spcAft>
          </a:pPr>
          <a:r>
            <a:rPr lang="zh-CN" altLang="en-US" sz="1800" b="1">
              <a:latin typeface="楷体" panose="02010609060101010101" pitchFamily="49" charset="-122"/>
              <a:ea typeface="楷体" panose="02010609060101010101" pitchFamily="49" charset="-122"/>
            </a:rPr>
            <a:t>培训</a:t>
          </a:r>
          <a:r>
            <a:rPr lang="zh-CN" altLang="en-US" sz="1800" b="1">
              <a:latin typeface="楷体" panose="02010609060101010101" pitchFamily="49" charset="-122"/>
              <a:ea typeface="楷体" panose="02010609060101010101" pitchFamily="49" charset="-122"/>
            </a:rPr>
            <a:t/>
          </a:r>
          <a:endParaRPr lang="zh-CN" altLang="en-US" sz="1800" b="1">
            <a:latin typeface="楷体" panose="02010609060101010101" pitchFamily="49" charset="-122"/>
            <a:ea typeface="楷体" panose="02010609060101010101" pitchFamily="49" charset="-122"/>
          </a:endParaRPr>
        </a:p>
      </dgm:t>
    </dgm:pt>
    <dgm:pt modelId="{21A66327-93DC-4FD4-AE8A-8F24FCE05CDE}" cxnId="{EE2CBD3C-E5D3-4138-BD60-C78979AF4282}" type="parTrans">
      <dgm:prSet/>
      <dgm:spPr/>
      <dgm:t>
        <a:bodyPr/>
        <a:p>
          <a:endParaRPr lang="zh-CN" altLang="en-US"/>
        </a:p>
      </dgm:t>
    </dgm:pt>
    <dgm:pt modelId="{1ACD84AE-35B3-4501-8CB5-7896D190196E}" cxnId="{EE2CBD3C-E5D3-4138-BD60-C78979AF4282}" type="sibTrans">
      <dgm:prSet/>
      <dgm:spPr/>
      <dgm:t>
        <a:bodyPr/>
        <a:p>
          <a:endParaRPr lang="zh-CN" altLang="en-US"/>
        </a:p>
      </dgm:t>
    </dgm:pt>
    <dgm:pt modelId="{FE0953B8-219F-448F-96B3-4A0C1E3EC459}">
      <dgm:prSet phldrT="[文本]" phldr="0" custT="1"/>
      <dgm:spPr/>
      <dgm:t>
        <a:bodyPr vert="horz" wrap="square"/>
        <a:p>
          <a:pPr algn="ctr">
            <a:lnSpc>
              <a:spcPct val="100000"/>
            </a:lnSpc>
            <a:spcBef>
              <a:spcPct val="0"/>
            </a:spcBef>
            <a:spcAft>
              <a:spcPct val="35000"/>
            </a:spcAft>
          </a:pPr>
          <a:r>
            <a:rPr lang="zh-CN" altLang="en-US" sz="1800" b="1">
              <a:latin typeface="楷体" panose="02010609060101010101" pitchFamily="49" charset="-122"/>
              <a:ea typeface="楷体" panose="02010609060101010101" pitchFamily="49" charset="-122"/>
            </a:rPr>
            <a:t>考核</a:t>
          </a:r>
          <a:r>
            <a:rPr lang="zh-CN" altLang="en-US" sz="1800" b="1">
              <a:latin typeface="楷体" panose="02010609060101010101" pitchFamily="49" charset="-122"/>
              <a:ea typeface="楷体" panose="02010609060101010101" pitchFamily="49" charset="-122"/>
            </a:rPr>
            <a:t/>
          </a:r>
          <a:endParaRPr lang="zh-CN" altLang="en-US" sz="1800" b="1">
            <a:latin typeface="楷体" panose="02010609060101010101" pitchFamily="49" charset="-122"/>
            <a:ea typeface="楷体" panose="02010609060101010101" pitchFamily="49" charset="-122"/>
          </a:endParaRPr>
        </a:p>
      </dgm:t>
    </dgm:pt>
    <dgm:pt modelId="{5707F94D-B8B5-466C-96D1-E1A9A5D090C9}" cxnId="{18E9A114-77EB-4494-BDF0-38B061C322E5}" type="parTrans">
      <dgm:prSet/>
      <dgm:spPr/>
      <dgm:t>
        <a:bodyPr/>
        <a:p>
          <a:endParaRPr lang="zh-CN" altLang="en-US"/>
        </a:p>
      </dgm:t>
    </dgm:pt>
    <dgm:pt modelId="{6CF96CC3-3A72-4D0C-9B21-8FD30484CA44}" cxnId="{18E9A114-77EB-4494-BDF0-38B061C322E5}" type="sibTrans">
      <dgm:prSet/>
      <dgm:spPr/>
      <dgm:t>
        <a:bodyPr/>
        <a:p>
          <a:endParaRPr lang="zh-CN" altLang="en-US"/>
        </a:p>
      </dgm:t>
    </dgm:pt>
    <dgm:pt modelId="{26682B4D-98F1-4918-8BA4-E9BACFF69973}" type="pres">
      <dgm:prSet presAssocID="{16B9A8F0-FD03-4A42-B399-DD1847CF3B9C}" presName="rootnode" presStyleCnt="0">
        <dgm:presLayoutVars>
          <dgm:chMax/>
          <dgm:chPref/>
          <dgm:dir/>
          <dgm:animLvl val="lvl"/>
        </dgm:presLayoutVars>
      </dgm:prSet>
      <dgm:spPr/>
    </dgm:pt>
    <dgm:pt modelId="{9515C203-8BD5-407E-8585-653A8CA012A0}" type="pres">
      <dgm:prSet presAssocID="{6BD16D8A-5653-4713-A20F-D0BDA852D54F}" presName="composite" presStyleCnt="0"/>
      <dgm:spPr/>
    </dgm:pt>
    <dgm:pt modelId="{E45BFA90-D338-4867-B192-9BF5C62A40B7}" type="pres">
      <dgm:prSet presAssocID="{6BD16D8A-5653-4713-A20F-D0BDA852D54F}" presName="LShape" presStyleLbl="alignNode1" presStyleIdx="0" presStyleCnt="5"/>
      <dgm:spPr/>
    </dgm:pt>
    <dgm:pt modelId="{84F24978-831E-41A8-A919-9DF3159D95B3}" type="pres">
      <dgm:prSet presAssocID="{6BD16D8A-5653-4713-A20F-D0BDA852D54F}" presName="ParentText" presStyleLbl="revTx" presStyleIdx="0" presStyleCnt="3">
        <dgm:presLayoutVars>
          <dgm:chMax val="0"/>
          <dgm:chPref val="0"/>
          <dgm:bulletEnabled val="1"/>
        </dgm:presLayoutVars>
      </dgm:prSet>
      <dgm:spPr/>
    </dgm:pt>
    <dgm:pt modelId="{61A5B80A-01D5-4349-A5BB-33A20E744C6C}" type="pres">
      <dgm:prSet presAssocID="{6BD16D8A-5653-4713-A20F-D0BDA852D54F}" presName="Triangle" presStyleLbl="alignNode1" presStyleIdx="1" presStyleCnt="5"/>
      <dgm:spPr/>
    </dgm:pt>
    <dgm:pt modelId="{FFE52942-E586-4843-BD0B-117C9B932463}" type="pres">
      <dgm:prSet presAssocID="{C8BA2AF4-FE08-4CC9-B85D-A33B6D14188C}" presName="sibTrans" presStyleCnt="0"/>
      <dgm:spPr/>
    </dgm:pt>
    <dgm:pt modelId="{082D2D2D-6BC2-4A1D-90D7-527C7BFBB016}" type="pres">
      <dgm:prSet presAssocID="{C8BA2AF4-FE08-4CC9-B85D-A33B6D14188C}" presName="space" presStyleCnt="0"/>
      <dgm:spPr/>
    </dgm:pt>
    <dgm:pt modelId="{CD2B0587-425B-4323-83E6-BADEF0A365FB}" type="pres">
      <dgm:prSet presAssocID="{1FCF0387-0431-424F-8912-B70996C7CAD2}" presName="composite" presStyleCnt="0"/>
      <dgm:spPr/>
    </dgm:pt>
    <dgm:pt modelId="{D804A231-4617-491C-9766-3FC53C39479E}" type="pres">
      <dgm:prSet presAssocID="{1FCF0387-0431-424F-8912-B70996C7CAD2}" presName="LShape" presStyleLbl="alignNode1" presStyleIdx="2" presStyleCnt="5"/>
      <dgm:spPr/>
    </dgm:pt>
    <dgm:pt modelId="{BC31EB00-2A90-4CCF-B82C-4A7025E8535A}" type="pres">
      <dgm:prSet presAssocID="{1FCF0387-0431-424F-8912-B70996C7CAD2}" presName="ParentText" presStyleLbl="revTx" presStyleIdx="1" presStyleCnt="3">
        <dgm:presLayoutVars>
          <dgm:chMax val="0"/>
          <dgm:chPref val="0"/>
          <dgm:bulletEnabled val="1"/>
        </dgm:presLayoutVars>
      </dgm:prSet>
      <dgm:spPr/>
    </dgm:pt>
    <dgm:pt modelId="{619850C3-35E4-43A9-841E-37DE8E695D93}" type="pres">
      <dgm:prSet presAssocID="{1FCF0387-0431-424F-8912-B70996C7CAD2}" presName="Triangle" presStyleLbl="alignNode1" presStyleIdx="3" presStyleCnt="5"/>
      <dgm:spPr/>
    </dgm:pt>
    <dgm:pt modelId="{814AEBBB-BEC6-4360-9A83-36178B73197B}" type="pres">
      <dgm:prSet presAssocID="{1ACD84AE-35B3-4501-8CB5-7896D190196E}" presName="sibTrans" presStyleCnt="0"/>
      <dgm:spPr/>
    </dgm:pt>
    <dgm:pt modelId="{56EBBF49-9546-4DF1-8A8B-2CCFC0AAEB8A}" type="pres">
      <dgm:prSet presAssocID="{1ACD84AE-35B3-4501-8CB5-7896D190196E}" presName="space" presStyleCnt="0"/>
      <dgm:spPr/>
    </dgm:pt>
    <dgm:pt modelId="{F1BDA1DE-7774-41D4-B6CC-EA34BFE0E1F6}" type="pres">
      <dgm:prSet presAssocID="{FE0953B8-219F-448F-96B3-4A0C1E3EC459}" presName="composite" presStyleCnt="0"/>
      <dgm:spPr/>
    </dgm:pt>
    <dgm:pt modelId="{B12A881D-D55E-4ECD-AEB2-4F5DF5258573}" type="pres">
      <dgm:prSet presAssocID="{FE0953B8-219F-448F-96B3-4A0C1E3EC459}" presName="LShape" presStyleLbl="alignNode1" presStyleIdx="4" presStyleCnt="5"/>
      <dgm:spPr/>
    </dgm:pt>
    <dgm:pt modelId="{D1EE6131-7DC5-43B3-95B0-5EA645B87141}" type="pres">
      <dgm:prSet presAssocID="{FE0953B8-219F-448F-96B3-4A0C1E3EC459}" presName="ParentText" presStyleLbl="revTx" presStyleIdx="2" presStyleCnt="3">
        <dgm:presLayoutVars>
          <dgm:chMax val="0"/>
          <dgm:chPref val="0"/>
          <dgm:bulletEnabled val="1"/>
        </dgm:presLayoutVars>
      </dgm:prSet>
      <dgm:spPr/>
    </dgm:pt>
  </dgm:ptLst>
  <dgm:cxnLst>
    <dgm:cxn modelId="{B5728B26-D611-41A2-B17F-FE94969CE583}" srcId="{16B9A8F0-FD03-4A42-B399-DD1847CF3B9C}" destId="{6BD16D8A-5653-4713-A20F-D0BDA852D54F}" srcOrd="0" destOrd="0" parTransId="{BA930810-751F-4A79-8FB0-11E4409DC6E9}" sibTransId="{C8BA2AF4-FE08-4CC9-B85D-A33B6D14188C}"/>
    <dgm:cxn modelId="{EE2CBD3C-E5D3-4138-BD60-C78979AF4282}" srcId="{16B9A8F0-FD03-4A42-B399-DD1847CF3B9C}" destId="{1FCF0387-0431-424F-8912-B70996C7CAD2}" srcOrd="1" destOrd="0" parTransId="{21A66327-93DC-4FD4-AE8A-8F24FCE05CDE}" sibTransId="{1ACD84AE-35B3-4501-8CB5-7896D190196E}"/>
    <dgm:cxn modelId="{18E9A114-77EB-4494-BDF0-38B061C322E5}" srcId="{16B9A8F0-FD03-4A42-B399-DD1847CF3B9C}" destId="{FE0953B8-219F-448F-96B3-4A0C1E3EC459}" srcOrd="2" destOrd="0" parTransId="{5707F94D-B8B5-466C-96D1-E1A9A5D090C9}" sibTransId="{6CF96CC3-3A72-4D0C-9B21-8FD30484CA44}"/>
    <dgm:cxn modelId="{5470D13B-8C9F-49C9-9436-BFC3876B9A1A}" type="presOf" srcId="{16B9A8F0-FD03-4A42-B399-DD1847CF3B9C}" destId="{26682B4D-98F1-4918-8BA4-E9BACFF69973}" srcOrd="0" destOrd="0" presId="urn:microsoft.com/office/officeart/2009/3/layout/StepUpProcess"/>
    <dgm:cxn modelId="{A8AF804E-A8CB-44C4-971F-56A3E4099A16}" type="presParOf" srcId="{26682B4D-98F1-4918-8BA4-E9BACFF69973}" destId="{9515C203-8BD5-407E-8585-653A8CA012A0}" srcOrd="0" destOrd="0" presId="urn:microsoft.com/office/officeart/2009/3/layout/StepUpProcess"/>
    <dgm:cxn modelId="{8A364C49-380C-4E21-AC75-7BC4442059D7}" type="presParOf" srcId="{9515C203-8BD5-407E-8585-653A8CA012A0}" destId="{E45BFA90-D338-4867-B192-9BF5C62A40B7}" srcOrd="0" destOrd="0" presId="urn:microsoft.com/office/officeart/2009/3/layout/StepUpProcess"/>
    <dgm:cxn modelId="{3ADD51E2-D975-4AD2-9548-B9FCB6FC316F}" type="presParOf" srcId="{9515C203-8BD5-407E-8585-653A8CA012A0}" destId="{84F24978-831E-41A8-A919-9DF3159D95B3}" srcOrd="1" destOrd="0" presId="urn:microsoft.com/office/officeart/2009/3/layout/StepUpProcess"/>
    <dgm:cxn modelId="{46A52913-AB76-42AE-9EC5-994050DE3272}" type="presOf" srcId="{6BD16D8A-5653-4713-A20F-D0BDA852D54F}" destId="{84F24978-831E-41A8-A919-9DF3159D95B3}" srcOrd="0" destOrd="0" presId="urn:microsoft.com/office/officeart/2009/3/layout/StepUpProcess"/>
    <dgm:cxn modelId="{63A485EB-600F-45D1-AE27-03C55B4F27E8}" type="presParOf" srcId="{9515C203-8BD5-407E-8585-653A8CA012A0}" destId="{61A5B80A-01D5-4349-A5BB-33A20E744C6C}" srcOrd="2" destOrd="0" presId="urn:microsoft.com/office/officeart/2009/3/layout/StepUpProcess"/>
    <dgm:cxn modelId="{CBD0D9AA-23DA-45F0-BB6F-5C5B80BC2E68}" type="presParOf" srcId="{26682B4D-98F1-4918-8BA4-E9BACFF69973}" destId="{FFE52942-E586-4843-BD0B-117C9B932463}" srcOrd="1" destOrd="0" presId="urn:microsoft.com/office/officeart/2009/3/layout/StepUpProcess"/>
    <dgm:cxn modelId="{FD53B3CC-F240-4CF7-BA47-0656BD2CD822}" type="presParOf" srcId="{FFE52942-E586-4843-BD0B-117C9B932463}" destId="{082D2D2D-6BC2-4A1D-90D7-527C7BFBB016}" srcOrd="0" destOrd="1" presId="urn:microsoft.com/office/officeart/2009/3/layout/StepUpProcess"/>
    <dgm:cxn modelId="{99235754-9F5E-409A-8AE5-2E6190212C9E}" type="presParOf" srcId="{26682B4D-98F1-4918-8BA4-E9BACFF69973}" destId="{CD2B0587-425B-4323-83E6-BADEF0A365FB}" srcOrd="2" destOrd="0" presId="urn:microsoft.com/office/officeart/2009/3/layout/StepUpProcess"/>
    <dgm:cxn modelId="{10D5D707-F4CE-45C1-B77E-EFA61CA4EBF7}" type="presParOf" srcId="{CD2B0587-425B-4323-83E6-BADEF0A365FB}" destId="{D804A231-4617-491C-9766-3FC53C39479E}" srcOrd="0" destOrd="2" presId="urn:microsoft.com/office/officeart/2009/3/layout/StepUpProcess"/>
    <dgm:cxn modelId="{6BB5CC0B-1ED7-4BEC-8F3A-316865011AC6}" type="presParOf" srcId="{CD2B0587-425B-4323-83E6-BADEF0A365FB}" destId="{BC31EB00-2A90-4CCF-B82C-4A7025E8535A}" srcOrd="1" destOrd="2" presId="urn:microsoft.com/office/officeart/2009/3/layout/StepUpProcess"/>
    <dgm:cxn modelId="{E017145A-3662-4F21-8466-02A7941087D3}" type="presOf" srcId="{1FCF0387-0431-424F-8912-B70996C7CAD2}" destId="{BC31EB00-2A90-4CCF-B82C-4A7025E8535A}" srcOrd="0" destOrd="0" presId="urn:microsoft.com/office/officeart/2009/3/layout/StepUpProcess"/>
    <dgm:cxn modelId="{D5131D0A-6D91-4AD7-A2C6-8CEF2DE26A5E}" type="presParOf" srcId="{CD2B0587-425B-4323-83E6-BADEF0A365FB}" destId="{619850C3-35E4-43A9-841E-37DE8E695D93}" srcOrd="2" destOrd="2" presId="urn:microsoft.com/office/officeart/2009/3/layout/StepUpProcess"/>
    <dgm:cxn modelId="{A5F264CC-9572-406F-9FFB-E6FAD84AF95C}" type="presParOf" srcId="{26682B4D-98F1-4918-8BA4-E9BACFF69973}" destId="{814AEBBB-BEC6-4360-9A83-36178B73197B}" srcOrd="3" destOrd="0" presId="urn:microsoft.com/office/officeart/2009/3/layout/StepUpProcess"/>
    <dgm:cxn modelId="{C391A9BF-E89C-4AAE-A2BE-3B203D26A874}" type="presParOf" srcId="{814AEBBB-BEC6-4360-9A83-36178B73197B}" destId="{56EBBF49-9546-4DF1-8A8B-2CCFC0AAEB8A}" srcOrd="0" destOrd="3" presId="urn:microsoft.com/office/officeart/2009/3/layout/StepUpProcess"/>
    <dgm:cxn modelId="{D824F8D8-8CB7-4BF3-B51D-5D586F6032C7}" type="presParOf" srcId="{26682B4D-98F1-4918-8BA4-E9BACFF69973}" destId="{F1BDA1DE-7774-41D4-B6CC-EA34BFE0E1F6}" srcOrd="4" destOrd="0" presId="urn:microsoft.com/office/officeart/2009/3/layout/StepUpProcess"/>
    <dgm:cxn modelId="{08A081C3-9223-41EA-BA50-A7CD32C64239}" type="presParOf" srcId="{F1BDA1DE-7774-41D4-B6CC-EA34BFE0E1F6}" destId="{B12A881D-D55E-4ECD-AEB2-4F5DF5258573}" srcOrd="0" destOrd="4" presId="urn:microsoft.com/office/officeart/2009/3/layout/StepUpProcess"/>
    <dgm:cxn modelId="{34795B3A-9766-4AB9-A60C-3AC10D6AE1DA}" type="presParOf" srcId="{F1BDA1DE-7774-41D4-B6CC-EA34BFE0E1F6}" destId="{D1EE6131-7DC5-43B3-95B0-5EA645B87141}" srcOrd="1" destOrd="4" presId="urn:microsoft.com/office/officeart/2009/3/layout/StepUpProcess"/>
    <dgm:cxn modelId="{FCF1D870-0CA2-421C-8546-3F0A5F6F6BE7}" type="presOf" srcId="{FE0953B8-219F-448F-96B3-4A0C1E3EC459}" destId="{D1EE6131-7DC5-43B3-95B0-5EA645B87141}" srcOrd="0"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313680" cy="3253740"/>
        <a:chOff x="0" y="0"/>
        <a:chExt cx="5313680" cy="3253740"/>
      </a:xfrm>
    </dsp:grpSpPr>
    <dsp:sp modelId="{3A611F94-142F-4183-838B-7DB8B0B0D55E}">
      <dsp:nvSpPr>
        <dsp:cNvPr id="3" name="圆角矩形 2"/>
        <dsp:cNvSpPr/>
      </dsp:nvSpPr>
      <dsp:spPr bwMode="white">
        <a:xfrm>
          <a:off x="0" y="0"/>
          <a:ext cx="4250944" cy="715823"/>
        </a:xfrm>
        <a:prstGeom prst="roundRect">
          <a:avLst>
            <a:gd name="adj" fmla="val 10000"/>
          </a:avLst>
        </a:prstGeom>
      </dsp:spPr>
      <dsp:style>
        <a:lnRef idx="0">
          <a:schemeClr val="lt1"/>
        </a:lnRef>
        <a:fillRef idx="3">
          <a:schemeClr val="accent5">
            <a:hueOff val="0"/>
            <a:satOff val="0"/>
            <a:lumOff val="0"/>
            <a:alpha val="100000"/>
          </a:schemeClr>
        </a:fillRef>
        <a:effectRef idx="2">
          <a:scrgbClr r="0" g="0" b="0"/>
        </a:effectRef>
        <a:fontRef idx="minor">
          <a:schemeClr val="lt1"/>
        </a:fontRef>
      </dsp:style>
      <dsp:txBody>
        <a:bodyPr vert="horz" wrap="square" lIns="68580" tIns="68580" rIns="68580" bIns="6858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1800" b="1">
              <a:solidFill>
                <a:schemeClr val="tx1"/>
              </a:solidFill>
              <a:latin typeface="楷体" panose="02010609060101010101" pitchFamily="49" charset="-122"/>
              <a:ea typeface="楷体" panose="02010609060101010101" pitchFamily="49" charset="-122"/>
            </a:rPr>
            <a:t>完善制定检查标准指南</a:t>
          </a:r>
          <a:endParaRPr lang="zh-CN" altLang="en-US" sz="1800" b="1">
            <a:solidFill>
              <a:schemeClr val="tx1"/>
            </a:solidFill>
            <a:latin typeface="楷体" panose="02010609060101010101" pitchFamily="49" charset="-122"/>
            <a:ea typeface="楷体" panose="02010609060101010101" pitchFamily="49" charset="-122"/>
          </a:endParaRPr>
        </a:p>
      </dsp:txBody>
      <dsp:txXfrm>
        <a:off x="0" y="0"/>
        <a:ext cx="4250944" cy="715823"/>
      </dsp:txXfrm>
    </dsp:sp>
    <dsp:sp modelId="{4CF74568-B328-46E5-A565-EC90A522E121}">
      <dsp:nvSpPr>
        <dsp:cNvPr id="4" name="圆角矩形 3"/>
        <dsp:cNvSpPr/>
      </dsp:nvSpPr>
      <dsp:spPr bwMode="white">
        <a:xfrm>
          <a:off x="356017" y="845972"/>
          <a:ext cx="4250944" cy="715823"/>
        </a:xfrm>
        <a:prstGeom prst="roundRect">
          <a:avLst>
            <a:gd name="adj" fmla="val 10000"/>
          </a:avLst>
        </a:prstGeom>
      </dsp:spPr>
      <dsp:style>
        <a:lnRef idx="0">
          <a:schemeClr val="lt1"/>
        </a:lnRef>
        <a:fillRef idx="3">
          <a:schemeClr val="accent5">
            <a:hueOff val="600000"/>
            <a:satOff val="523"/>
            <a:lumOff val="-17385"/>
            <a:alpha val="100000"/>
          </a:schemeClr>
        </a:fillRef>
        <a:effectRef idx="2">
          <a:scrgbClr r="0" g="0" b="0"/>
        </a:effectRef>
        <a:fontRef idx="minor">
          <a:schemeClr val="lt1"/>
        </a:fontRef>
      </dsp:style>
      <dsp:txBody>
        <a:bodyPr vert="horz" wrap="square" anchor="ctr"/>
        <a:lstStyle>
          <a:lvl1pPr algn="l"/>
          <a:lvl2pPr algn="l"/>
          <a:lvl3pPr algn="l"/>
          <a:lvl4pPr algn="l"/>
          <a:lvl5pPr algn="l"/>
          <a:lvl6pPr algn="l"/>
          <a:lvl7pPr algn="l"/>
          <a:lvl8pPr algn="l"/>
          <a:lvl9pPr algn="l"/>
        </a:lstStyle>
        <a:p>
          <a:pPr lvl="0">
            <a:lnSpc>
              <a:spcPct val="100000"/>
            </a:lnSpc>
            <a:spcBef>
              <a:spcPct val="0"/>
            </a:spcBef>
            <a:spcAft>
              <a:spcPct val="35000"/>
            </a:spcAft>
          </a:pPr>
          <a:endParaRPr lang="zh-CN" altLang="en-US" sz="1800">
            <a:latin typeface="楷体" panose="02010609060101010101" pitchFamily="49" charset="-122"/>
            <a:ea typeface="楷体" panose="02010609060101010101" pitchFamily="49" charset="-122"/>
          </a:endParaRPr>
        </a:p>
      </dsp:txBody>
      <dsp:txXfrm>
        <a:off x="356017" y="845972"/>
        <a:ext cx="4250944" cy="715823"/>
      </dsp:txXfrm>
    </dsp:sp>
    <dsp:sp modelId="{FCA18529-A5B7-4D06-BAD5-1272A53CE785}">
      <dsp:nvSpPr>
        <dsp:cNvPr id="5" name="圆角矩形 4"/>
        <dsp:cNvSpPr/>
      </dsp:nvSpPr>
      <dsp:spPr bwMode="white">
        <a:xfrm>
          <a:off x="706719" y="1691945"/>
          <a:ext cx="4250944" cy="715823"/>
        </a:xfrm>
        <a:prstGeom prst="roundRect">
          <a:avLst>
            <a:gd name="adj" fmla="val 10000"/>
          </a:avLst>
        </a:prstGeom>
      </dsp:spPr>
      <dsp:style>
        <a:lnRef idx="0">
          <a:schemeClr val="lt1"/>
        </a:lnRef>
        <a:fillRef idx="3">
          <a:schemeClr val="accent5">
            <a:hueOff val="1200000"/>
            <a:satOff val="1046"/>
            <a:lumOff val="-34770"/>
            <a:alpha val="100000"/>
          </a:schemeClr>
        </a:fillRef>
        <a:effectRef idx="2">
          <a:scrgbClr r="0" g="0" b="0"/>
        </a:effectRef>
        <a:fontRef idx="minor">
          <a:schemeClr val="lt1"/>
        </a:fontRef>
      </dsp:style>
      <dsp:txBody>
        <a:bodyPr vert="horz" wrap="square" anchor="ctr"/>
        <a:lstStyle>
          <a:lvl1pPr algn="l"/>
          <a:lvl2pPr algn="l"/>
          <a:lvl3pPr algn="l"/>
          <a:lvl4pPr algn="l"/>
          <a:lvl5pPr algn="l"/>
          <a:lvl6pPr algn="l"/>
          <a:lvl7pPr algn="l"/>
          <a:lvl8pPr algn="l"/>
          <a:lvl9pPr algn="l"/>
        </a:lstStyle>
        <a:p>
          <a:pPr lvl="0">
            <a:lnSpc>
              <a:spcPct val="100000"/>
            </a:lnSpc>
            <a:spcBef>
              <a:spcPct val="0"/>
            </a:spcBef>
            <a:spcAft>
              <a:spcPct val="35000"/>
            </a:spcAft>
          </a:pPr>
          <a:endParaRPr lang="zh-CN" altLang="en-US" sz="1800" b="1">
            <a:latin typeface="楷体" panose="02010609060101010101" pitchFamily="49" charset="-122"/>
            <a:ea typeface="楷体" panose="02010609060101010101" pitchFamily="49" charset="-122"/>
            <a:sym typeface="+mn-ea"/>
          </a:endParaRPr>
        </a:p>
      </dsp:txBody>
      <dsp:txXfrm>
        <a:off x="706719" y="1691945"/>
        <a:ext cx="4250944" cy="715823"/>
      </dsp:txXfrm>
    </dsp:sp>
    <dsp:sp modelId="{45115863-ABCD-4B7F-A6D5-E8EE6FC65F4A}">
      <dsp:nvSpPr>
        <dsp:cNvPr id="6" name="圆角矩形 5"/>
        <dsp:cNvSpPr/>
      </dsp:nvSpPr>
      <dsp:spPr bwMode="white">
        <a:xfrm>
          <a:off x="1062736" y="2537917"/>
          <a:ext cx="4250944" cy="715823"/>
        </a:xfrm>
        <a:prstGeom prst="roundRect">
          <a:avLst>
            <a:gd name="adj" fmla="val 10000"/>
          </a:avLst>
        </a:prstGeom>
      </dsp:spPr>
      <dsp:style>
        <a:lnRef idx="0">
          <a:schemeClr val="lt1"/>
        </a:lnRef>
        <a:fillRef idx="3">
          <a:schemeClr val="accent5">
            <a:hueOff val="1800000"/>
            <a:satOff val="1569"/>
            <a:lumOff val="-52156"/>
            <a:alpha val="100000"/>
          </a:schemeClr>
        </a:fillRef>
        <a:effectRef idx="2">
          <a:scrgbClr r="0" g="0" b="0"/>
        </a:effectRef>
        <a:fontRef idx="minor">
          <a:schemeClr val="lt1"/>
        </a:fontRef>
      </dsp:style>
      <dsp:txBody>
        <a:bodyPr lIns="110489" tIns="110489" rIns="110489" bIns="110489" anchor="ctr"/>
        <a:lstStyle>
          <a:lvl1pPr algn="l">
            <a:defRPr sz="2900"/>
          </a:lvl1pPr>
          <a:lvl2pPr marL="228600" indent="-228600" algn="l">
            <a:defRPr sz="2300"/>
          </a:lvl2pPr>
          <a:lvl3pPr marL="457200" indent="-228600" algn="l">
            <a:defRPr sz="2300"/>
          </a:lvl3pPr>
          <a:lvl4pPr marL="685800" indent="-228600" algn="l">
            <a:defRPr sz="2300"/>
          </a:lvl4pPr>
          <a:lvl5pPr marL="914400" indent="-228600" algn="l">
            <a:defRPr sz="2300"/>
          </a:lvl5pPr>
          <a:lvl6pPr marL="1143000" indent="-228600" algn="l">
            <a:defRPr sz="2300"/>
          </a:lvl6pPr>
          <a:lvl7pPr marL="1371600" indent="-228600" algn="l">
            <a:defRPr sz="2300"/>
          </a:lvl7pPr>
          <a:lvl8pPr marL="1600200" indent="-228600" algn="l">
            <a:defRPr sz="2300"/>
          </a:lvl8pPr>
          <a:lvl9pPr marL="1828800" indent="-228600" algn="l">
            <a:defRPr sz="2300"/>
          </a:lvl9pPr>
        </a:lstStyle>
        <a:p>
          <a:pPr lvl="0">
            <a:lnSpc>
              <a:spcPct val="100000"/>
            </a:lnSpc>
            <a:spcBef>
              <a:spcPct val="0"/>
            </a:spcBef>
            <a:spcAft>
              <a:spcPct val="35000"/>
            </a:spcAft>
          </a:pPr>
          <a:endParaRPr altLang="en-US"/>
        </a:p>
      </dsp:txBody>
      <dsp:txXfrm>
        <a:off x="1062736" y="2537917"/>
        <a:ext cx="4250944" cy="715823"/>
      </dsp:txXfrm>
    </dsp:sp>
    <dsp:sp modelId="{2ACC4102-588A-40E6-9BFE-7B082704E87B}">
      <dsp:nvSpPr>
        <dsp:cNvPr id="7" name="下箭头 6"/>
        <dsp:cNvSpPr/>
      </dsp:nvSpPr>
      <dsp:spPr bwMode="white">
        <a:xfrm>
          <a:off x="3785659" y="548255"/>
          <a:ext cx="465285" cy="465285"/>
        </a:xfrm>
        <a:prstGeom prst="downArrow">
          <a:avLst>
            <a:gd name="adj1" fmla="val 55000"/>
            <a:gd name="adj2" fmla="val 45000"/>
          </a:avLst>
        </a:prstGeom>
      </dsp:spPr>
      <dsp:style>
        <a:lnRef idx="1">
          <a:schemeClr val="accent5">
            <a:tint val="40000"/>
            <a:alpha val="90000"/>
            <a:hueOff val="0"/>
            <a:satOff val="0"/>
            <a:lumOff val="0"/>
            <a:alpha val="90196"/>
          </a:schemeClr>
        </a:lnRef>
        <a:fillRef idx="1">
          <a:schemeClr val="accent5">
            <a:tint val="40000"/>
            <a:alpha val="90000"/>
            <a:hueOff val="0"/>
            <a:satOff val="0"/>
            <a:lumOff val="0"/>
            <a:alpha val="90196"/>
          </a:schemeClr>
        </a:fillRef>
        <a:effectRef idx="0">
          <a:scrgbClr r="0" g="0" b="0"/>
        </a:effectRef>
        <a:fontRef idx="minor"/>
      </dsp:style>
      <dsp:txBody>
        <a:bodyPr lIns="24130" tIns="24130" rIns="24130" bIns="2413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solidFill>
              <a:schemeClr val="dk1"/>
            </a:solidFill>
          </a:endParaRPr>
        </a:p>
      </dsp:txBody>
      <dsp:txXfrm>
        <a:off x="3785659" y="548255"/>
        <a:ext cx="465285" cy="465285"/>
      </dsp:txXfrm>
    </dsp:sp>
    <dsp:sp modelId="{716F3D48-0898-47D9-A7EC-08EC223AF3DE}">
      <dsp:nvSpPr>
        <dsp:cNvPr id="8" name="下箭头 7"/>
        <dsp:cNvSpPr/>
      </dsp:nvSpPr>
      <dsp:spPr bwMode="white">
        <a:xfrm>
          <a:off x="4141676" y="1394228"/>
          <a:ext cx="465285" cy="465285"/>
        </a:xfrm>
        <a:prstGeom prst="downArrow">
          <a:avLst>
            <a:gd name="adj1" fmla="val 55000"/>
            <a:gd name="adj2" fmla="val 45000"/>
          </a:avLst>
        </a:prstGeom>
      </dsp:spPr>
      <dsp:style>
        <a:lnRef idx="1">
          <a:schemeClr val="accent5">
            <a:tint val="40000"/>
            <a:alpha val="90000"/>
            <a:hueOff val="0"/>
            <a:satOff val="0"/>
            <a:lumOff val="0"/>
            <a:alpha val="90196"/>
          </a:schemeClr>
        </a:lnRef>
        <a:fillRef idx="1">
          <a:schemeClr val="accent5">
            <a:tint val="40000"/>
            <a:alpha val="90000"/>
            <a:hueOff val="840000"/>
            <a:satOff val="-16470"/>
            <a:lumOff val="-6274"/>
            <a:alpha val="90196"/>
          </a:schemeClr>
        </a:fillRef>
        <a:effectRef idx="0">
          <a:scrgbClr r="0" g="0" b="0"/>
        </a:effectRef>
        <a:fontRef idx="minor"/>
      </dsp:style>
      <dsp:txBody>
        <a:bodyPr lIns="24130" tIns="24130" rIns="24130" bIns="2413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solidFill>
              <a:schemeClr val="dk1"/>
            </a:solidFill>
          </a:endParaRPr>
        </a:p>
      </dsp:txBody>
      <dsp:txXfrm>
        <a:off x="4141676" y="1394228"/>
        <a:ext cx="465285" cy="465285"/>
      </dsp:txXfrm>
    </dsp:sp>
    <dsp:sp modelId="{AF55B7EB-31E9-4C66-9DA5-72E4DC55D286}">
      <dsp:nvSpPr>
        <dsp:cNvPr id="9" name="下箭头 8"/>
        <dsp:cNvSpPr/>
      </dsp:nvSpPr>
      <dsp:spPr bwMode="white">
        <a:xfrm>
          <a:off x="4492379" y="2240200"/>
          <a:ext cx="465285" cy="465285"/>
        </a:xfrm>
        <a:prstGeom prst="downArrow">
          <a:avLst>
            <a:gd name="adj1" fmla="val 55000"/>
            <a:gd name="adj2" fmla="val 45000"/>
          </a:avLst>
        </a:prstGeom>
      </dsp:spPr>
      <dsp:style>
        <a:lnRef idx="1">
          <a:schemeClr val="accent5">
            <a:tint val="40000"/>
            <a:alpha val="90000"/>
            <a:hueOff val="0"/>
            <a:satOff val="0"/>
            <a:lumOff val="0"/>
            <a:alpha val="90196"/>
          </a:schemeClr>
        </a:lnRef>
        <a:fillRef idx="1">
          <a:schemeClr val="accent5">
            <a:tint val="40000"/>
            <a:alpha val="90000"/>
            <a:hueOff val="1680000"/>
            <a:satOff val="-32940"/>
            <a:lumOff val="-12548"/>
            <a:alpha val="90196"/>
          </a:schemeClr>
        </a:fillRef>
        <a:effectRef idx="0">
          <a:scrgbClr r="0" g="0" b="0"/>
        </a:effectRef>
        <a:fontRef idx="minor"/>
      </dsp:style>
      <dsp:txBody>
        <a:bodyPr lIns="24130" tIns="24130" rIns="24130" bIns="24130" anchor="ctr"/>
        <a:lstStyle>
          <a:lvl1pPr algn="ctr">
            <a:defRPr sz="1900"/>
          </a:lvl1pPr>
          <a:lvl2pPr marL="114300" indent="-114300" algn="ctr">
            <a:defRPr sz="1500"/>
          </a:lvl2pPr>
          <a:lvl3pPr marL="228600" indent="-114300" algn="ctr">
            <a:defRPr sz="1500"/>
          </a:lvl3pPr>
          <a:lvl4pPr marL="342900" indent="-114300" algn="ctr">
            <a:defRPr sz="1500"/>
          </a:lvl4pPr>
          <a:lvl5pPr marL="457200" indent="-114300" algn="ctr">
            <a:defRPr sz="1500"/>
          </a:lvl5pPr>
          <a:lvl6pPr marL="571500" indent="-114300" algn="ctr">
            <a:defRPr sz="1500"/>
          </a:lvl6pPr>
          <a:lvl7pPr marL="685800" indent="-114300" algn="ctr">
            <a:defRPr sz="1500"/>
          </a:lvl7pPr>
          <a:lvl8pPr marL="800100" indent="-114300" algn="ctr">
            <a:defRPr sz="1500"/>
          </a:lvl8pPr>
          <a:lvl9pPr marL="914400" indent="-114300" algn="ctr">
            <a:defRPr sz="1500"/>
          </a:lvl9pPr>
        </a:lstStyle>
        <a:p>
          <a:pPr lvl="0">
            <a:lnSpc>
              <a:spcPct val="100000"/>
            </a:lnSpc>
            <a:spcBef>
              <a:spcPct val="0"/>
            </a:spcBef>
            <a:spcAft>
              <a:spcPct val="35000"/>
            </a:spcAft>
          </a:pPr>
          <a:endParaRPr lang="zh-CN" altLang="en-US">
            <a:solidFill>
              <a:schemeClr val="dk1"/>
            </a:solidFill>
          </a:endParaRPr>
        </a:p>
      </dsp:txBody>
      <dsp:txXfrm>
        <a:off x="4492379" y="2240200"/>
        <a:ext cx="465285" cy="465285"/>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382645" cy="1668145"/>
        <a:chOff x="0" y="0"/>
        <a:chExt cx="3382645" cy="1668145"/>
      </a:xfrm>
    </dsp:grpSpPr>
    <dsp:sp modelId="{E45BFA90-D338-4867-B192-9BF5C62A40B7}">
      <dsp:nvSpPr>
        <dsp:cNvPr id="3" name="L 形 2"/>
        <dsp:cNvSpPr/>
      </dsp:nvSpPr>
      <dsp:spPr bwMode="white">
        <a:xfrm rot="5400000">
          <a:off x="319649" y="605141"/>
          <a:ext cx="586007" cy="975102"/>
        </a:xfrm>
        <a:prstGeom prst="corner">
          <a:avLst>
            <a:gd name="adj1" fmla="val 16120"/>
            <a:gd name="adj2" fmla="val 16110"/>
          </a:avLst>
        </a:prstGeom>
      </dsp:spPr>
      <dsp:style>
        <a:lnRef idx="2">
          <a:schemeClr val="accent5">
            <a:hueOff val="0"/>
            <a:satOff val="0"/>
            <a:lumOff val="0"/>
            <a:alpha val="100000"/>
          </a:schemeClr>
        </a:lnRef>
        <a:fillRef idx="1">
          <a:schemeClr val="accent5">
            <a:hueOff val="0"/>
            <a:satOff val="0"/>
            <a:lumOff val="0"/>
            <a:alpha val="100000"/>
          </a:schemeClr>
        </a:fillRef>
        <a:effectRef idx="0">
          <a:scrgbClr r="0" g="0" b="0"/>
        </a:effectRef>
        <a:fontRef idx="minor">
          <a:schemeClr val="lt1"/>
        </a:fontRef>
      </dsp:style>
      <dsp:txXfrm rot="5400000">
        <a:off x="319649" y="605141"/>
        <a:ext cx="586007" cy="975102"/>
      </dsp:txXfrm>
    </dsp:sp>
    <dsp:sp modelId="{84F24978-831E-41A8-A919-9DF3159D95B3}">
      <dsp:nvSpPr>
        <dsp:cNvPr id="4" name="矩形 3"/>
        <dsp:cNvSpPr/>
      </dsp:nvSpPr>
      <dsp:spPr bwMode="white">
        <a:xfrm>
          <a:off x="221830" y="896486"/>
          <a:ext cx="880328" cy="771659"/>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68580" tIns="68580" rIns="68580" bIns="685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1800" b="1">
              <a:solidFill>
                <a:schemeClr val="tx1"/>
              </a:solidFill>
              <a:latin typeface="楷体" panose="02010609060101010101" pitchFamily="49" charset="-122"/>
              <a:ea typeface="楷体" panose="02010609060101010101" pitchFamily="49" charset="-122"/>
            </a:rPr>
            <a:t>聘用</a:t>
          </a:r>
          <a:endParaRPr lang="zh-CN" altLang="en-US" sz="1800" b="1">
            <a:solidFill>
              <a:schemeClr val="tx1"/>
            </a:solidFill>
            <a:latin typeface="楷体" panose="02010609060101010101" pitchFamily="49" charset="-122"/>
            <a:ea typeface="楷体" panose="02010609060101010101" pitchFamily="49" charset="-122"/>
          </a:endParaRPr>
        </a:p>
      </dsp:txBody>
      <dsp:txXfrm>
        <a:off x="221830" y="896486"/>
        <a:ext cx="880328" cy="771659"/>
      </dsp:txXfrm>
    </dsp:sp>
    <dsp:sp modelId="{61A5B80A-01D5-4349-A5BB-33A20E744C6C}">
      <dsp:nvSpPr>
        <dsp:cNvPr id="5" name="等腰三角形 4"/>
        <dsp:cNvSpPr/>
      </dsp:nvSpPr>
      <dsp:spPr bwMode="white">
        <a:xfrm>
          <a:off x="936058" y="533352"/>
          <a:ext cx="166100" cy="166100"/>
        </a:xfrm>
        <a:prstGeom prst="triangle">
          <a:avLst>
            <a:gd name="adj" fmla="val 100000"/>
          </a:avLst>
        </a:prstGeom>
      </dsp:spPr>
      <dsp:style>
        <a:lnRef idx="2">
          <a:schemeClr val="accent5">
            <a:hueOff val="450000"/>
            <a:satOff val="392"/>
            <a:lumOff val="-13038"/>
            <a:alpha val="100000"/>
          </a:schemeClr>
        </a:lnRef>
        <a:fillRef idx="1">
          <a:schemeClr val="accent5">
            <a:hueOff val="450000"/>
            <a:satOff val="392"/>
            <a:lumOff val="-13038"/>
            <a:alpha val="100000"/>
          </a:schemeClr>
        </a:fillRef>
        <a:effectRef idx="0">
          <a:scrgbClr r="0" g="0" b="0"/>
        </a:effectRef>
        <a:fontRef idx="minor">
          <a:schemeClr val="lt1"/>
        </a:fontRef>
      </dsp:style>
      <dsp:txXfrm>
        <a:off x="936058" y="533352"/>
        <a:ext cx="166100" cy="166100"/>
      </dsp:txXfrm>
    </dsp:sp>
    <dsp:sp modelId="{D804A231-4617-491C-9766-3FC53C39479E}">
      <dsp:nvSpPr>
        <dsp:cNvPr id="6" name="L 形 5"/>
        <dsp:cNvSpPr/>
      </dsp:nvSpPr>
      <dsp:spPr bwMode="white">
        <a:xfrm rot="5400000">
          <a:off x="1397342" y="338464"/>
          <a:ext cx="586007" cy="975102"/>
        </a:xfrm>
        <a:prstGeom prst="corner">
          <a:avLst>
            <a:gd name="adj1" fmla="val 16120"/>
            <a:gd name="adj2" fmla="val 16110"/>
          </a:avLst>
        </a:prstGeom>
      </dsp:spPr>
      <dsp:style>
        <a:lnRef idx="2">
          <a:schemeClr val="accent5">
            <a:hueOff val="900000"/>
            <a:satOff val="784"/>
            <a:lumOff val="-26077"/>
            <a:alpha val="100000"/>
          </a:schemeClr>
        </a:lnRef>
        <a:fillRef idx="1">
          <a:schemeClr val="accent5">
            <a:hueOff val="900000"/>
            <a:satOff val="784"/>
            <a:lumOff val="-26077"/>
            <a:alpha val="100000"/>
          </a:schemeClr>
        </a:fillRef>
        <a:effectRef idx="0">
          <a:scrgbClr r="0" g="0" b="0"/>
        </a:effectRef>
        <a:fontRef idx="minor">
          <a:schemeClr val="lt1"/>
        </a:fontRef>
      </dsp:style>
      <dsp:txXfrm rot="5400000">
        <a:off x="1397342" y="338464"/>
        <a:ext cx="586007" cy="975102"/>
      </dsp:txXfrm>
    </dsp:sp>
    <dsp:sp modelId="{BC31EB00-2A90-4CCF-B82C-4A7025E8535A}">
      <dsp:nvSpPr>
        <dsp:cNvPr id="7" name="矩形 6"/>
        <dsp:cNvSpPr/>
      </dsp:nvSpPr>
      <dsp:spPr bwMode="white">
        <a:xfrm>
          <a:off x="1299523" y="629810"/>
          <a:ext cx="880328" cy="771659"/>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68580" tIns="68580" rIns="68580" bIns="685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1800" b="1">
              <a:solidFill>
                <a:schemeClr val="tx1"/>
              </a:solidFill>
              <a:latin typeface="楷体" panose="02010609060101010101" pitchFamily="49" charset="-122"/>
              <a:ea typeface="楷体" panose="02010609060101010101" pitchFamily="49" charset="-122"/>
            </a:rPr>
            <a:t>培训</a:t>
          </a:r>
          <a:endParaRPr lang="zh-CN" altLang="en-US" sz="1800" b="1">
            <a:solidFill>
              <a:schemeClr val="tx1"/>
            </a:solidFill>
            <a:latin typeface="楷体" panose="02010609060101010101" pitchFamily="49" charset="-122"/>
            <a:ea typeface="楷体" panose="02010609060101010101" pitchFamily="49" charset="-122"/>
          </a:endParaRPr>
        </a:p>
      </dsp:txBody>
      <dsp:txXfrm>
        <a:off x="1299523" y="629810"/>
        <a:ext cx="880328" cy="771659"/>
      </dsp:txXfrm>
    </dsp:sp>
    <dsp:sp modelId="{619850C3-35E4-43A9-841E-37DE8E695D93}">
      <dsp:nvSpPr>
        <dsp:cNvPr id="8" name="等腰三角形 7"/>
        <dsp:cNvSpPr/>
      </dsp:nvSpPr>
      <dsp:spPr bwMode="white">
        <a:xfrm>
          <a:off x="2013751" y="266676"/>
          <a:ext cx="166100" cy="166100"/>
        </a:xfrm>
        <a:prstGeom prst="triangle">
          <a:avLst>
            <a:gd name="adj" fmla="val 100000"/>
          </a:avLst>
        </a:prstGeom>
      </dsp:spPr>
      <dsp:style>
        <a:lnRef idx="2">
          <a:schemeClr val="accent5">
            <a:hueOff val="1350000"/>
            <a:satOff val="1176"/>
            <a:lumOff val="-39117"/>
            <a:alpha val="100000"/>
          </a:schemeClr>
        </a:lnRef>
        <a:fillRef idx="1">
          <a:schemeClr val="accent5">
            <a:hueOff val="1350000"/>
            <a:satOff val="1176"/>
            <a:lumOff val="-39117"/>
            <a:alpha val="100000"/>
          </a:schemeClr>
        </a:fillRef>
        <a:effectRef idx="0">
          <a:scrgbClr r="0" g="0" b="0"/>
        </a:effectRef>
        <a:fontRef idx="minor">
          <a:schemeClr val="lt1"/>
        </a:fontRef>
      </dsp:style>
      <dsp:txXfrm>
        <a:off x="2013751" y="266676"/>
        <a:ext cx="166100" cy="166100"/>
      </dsp:txXfrm>
    </dsp:sp>
    <dsp:sp modelId="{B12A881D-D55E-4ECD-AEB2-4F5DF5258573}">
      <dsp:nvSpPr>
        <dsp:cNvPr id="9" name="L 形 8"/>
        <dsp:cNvSpPr/>
      </dsp:nvSpPr>
      <dsp:spPr bwMode="white">
        <a:xfrm rot="5400000">
          <a:off x="2475035" y="71788"/>
          <a:ext cx="586007" cy="975102"/>
        </a:xfrm>
        <a:prstGeom prst="corner">
          <a:avLst>
            <a:gd name="adj1" fmla="val 16120"/>
            <a:gd name="adj2" fmla="val 16110"/>
          </a:avLst>
        </a:prstGeom>
      </dsp:spPr>
      <dsp:style>
        <a:lnRef idx="2">
          <a:schemeClr val="accent5">
            <a:hueOff val="1800000"/>
            <a:satOff val="1569"/>
            <a:lumOff val="-52156"/>
            <a:alpha val="100000"/>
          </a:schemeClr>
        </a:lnRef>
        <a:fillRef idx="1">
          <a:schemeClr val="accent5">
            <a:hueOff val="1800000"/>
            <a:satOff val="1569"/>
            <a:lumOff val="-52156"/>
            <a:alpha val="100000"/>
          </a:schemeClr>
        </a:fillRef>
        <a:effectRef idx="0">
          <a:scrgbClr r="0" g="0" b="0"/>
        </a:effectRef>
        <a:fontRef idx="minor">
          <a:schemeClr val="lt1"/>
        </a:fontRef>
      </dsp:style>
      <dsp:txXfrm rot="5400000">
        <a:off x="2475035" y="71788"/>
        <a:ext cx="586007" cy="975102"/>
      </dsp:txXfrm>
    </dsp:sp>
    <dsp:sp modelId="{D1EE6131-7DC5-43B3-95B0-5EA645B87141}">
      <dsp:nvSpPr>
        <dsp:cNvPr id="10" name="矩形 9"/>
        <dsp:cNvSpPr/>
      </dsp:nvSpPr>
      <dsp:spPr bwMode="white">
        <a:xfrm>
          <a:off x="2377216" y="363134"/>
          <a:ext cx="880328" cy="771659"/>
        </a:xfrm>
        <a:prstGeom prst="rect">
          <a:avLst/>
        </a:prstGeom>
      </dsp:spPr>
      <dsp:style>
        <a:lnRef idx="0">
          <a:schemeClr val="dk1">
            <a:alpha val="0"/>
          </a:schemeClr>
        </a:lnRef>
        <a:fillRef idx="0">
          <a:schemeClr val="lt1">
            <a:alpha val="0"/>
          </a:schemeClr>
        </a:fillRef>
        <a:effectRef idx="0">
          <a:scrgbClr r="0" g="0" b="0"/>
        </a:effectRef>
        <a:fontRef idx="minor"/>
      </dsp:style>
      <dsp:txBody>
        <a:bodyPr vert="horz" wrap="square" lIns="68580" tIns="68580" rIns="68580" bIns="68580" anchor="t"/>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gn="ctr">
            <a:lnSpc>
              <a:spcPct val="100000"/>
            </a:lnSpc>
            <a:spcBef>
              <a:spcPct val="0"/>
            </a:spcBef>
            <a:spcAft>
              <a:spcPct val="35000"/>
            </a:spcAft>
          </a:pPr>
          <a:r>
            <a:rPr lang="zh-CN" altLang="en-US" sz="1800" b="1">
              <a:solidFill>
                <a:schemeClr val="tx1"/>
              </a:solidFill>
              <a:latin typeface="楷体" panose="02010609060101010101" pitchFamily="49" charset="-122"/>
              <a:ea typeface="楷体" panose="02010609060101010101" pitchFamily="49" charset="-122"/>
            </a:rPr>
            <a:t>考核</a:t>
          </a:r>
          <a:endParaRPr lang="zh-CN" altLang="en-US" sz="1800" b="1">
            <a:solidFill>
              <a:schemeClr val="tx1"/>
            </a:solidFill>
            <a:latin typeface="楷体" panose="02010609060101010101" pitchFamily="49" charset="-122"/>
            <a:ea typeface="楷体" panose="02010609060101010101" pitchFamily="49" charset="-122"/>
          </a:endParaRPr>
        </a:p>
      </dsp:txBody>
      <dsp:txXfrm>
        <a:off x="2377216" y="363134"/>
        <a:ext cx="880328" cy="771659"/>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rSet qsTypeId="urn:microsoft.com/office/officeart/2005/8/quickstyle/simple5"/>
        </dgm:pt>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rSet csTypeId="urn:microsoft.com/office/officeart/2005/8/colors/accent6_5"/>
        </dgm:pt>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bkpt" val="fixed"/>
          <dgm:param type="bkPtFixedVal" val="1"/>
          <dgm:param type="off" val="off"/>
          <dgm:param type="grDir" val="bL"/>
          <dgm:param type="flowDir" val="row"/>
        </dgm:alg>
      </dgm:if>
      <dgm:else name="Name2">
        <dgm:alg type="snake">
          <dgm:param type="bkpt" val="fixed"/>
          <dgm:param type="bkPtFixedVal" val="1"/>
          <dgm:param type="off" val="off"/>
          <dgm:param type="grDir" val="bR"/>
          <dgm:param type="flowDir" val="row"/>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type="corner" r:blip="" rot="90">
                <dgm:adjLst>
                  <dgm:adj idx="1" val="0.1612"/>
                  <dgm:adj idx="2" val="0.1611"/>
                </dgm:adjLst>
              </dgm:shape>
            </dgm:if>
            <dgm:else name="Name8">
              <dgm:shape xmlns:r="http://schemas.openxmlformats.org/officeDocument/2006/relationships" type="corner" r:blip="" rot="180">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type="triangle" r:blip="" rot="90">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311570" cy="342119"/>
          </a:xfrm>
          <a:prstGeom prst="rect">
            <a:avLst/>
          </a:prstGeom>
        </p:spPr>
        <p:txBody>
          <a:bodyPr vert="horz" lIns="91623" tIns="45811" rIns="91623" bIns="45811"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5633384" y="0"/>
            <a:ext cx="4311570" cy="342119"/>
          </a:xfrm>
          <a:prstGeom prst="rect">
            <a:avLst/>
          </a:prstGeom>
        </p:spPr>
        <p:txBody>
          <a:bodyPr vert="horz" lIns="91623" tIns="45811" rIns="91623" bIns="45811"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页脚占位符 3"/>
          <p:cNvSpPr>
            <a:spLocks noGrp="1"/>
          </p:cNvSpPr>
          <p:nvPr>
            <p:ph type="ftr" sz="quarter" idx="2"/>
          </p:nvPr>
        </p:nvSpPr>
        <p:spPr>
          <a:xfrm>
            <a:off x="0" y="6473020"/>
            <a:ext cx="4311570" cy="342119"/>
          </a:xfrm>
          <a:prstGeom prst="rect">
            <a:avLst/>
          </a:prstGeom>
        </p:spPr>
        <p:txBody>
          <a:bodyPr vert="horz" lIns="91623" tIns="45811" rIns="91623" bIns="45811"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5633384" y="6473020"/>
            <a:ext cx="4311570" cy="342119"/>
          </a:xfrm>
          <a:prstGeom prst="rect">
            <a:avLst/>
          </a:prstGeom>
        </p:spPr>
        <p:txBody>
          <a:bodyPr vert="horz" wrap="square" lIns="91623" tIns="45811" rIns="91623" bIns="45811" numCol="1" anchor="b" anchorCtr="0" compatLnSpc="1"/>
          <a:lstStyle>
            <a:lvl1pPr algn="r">
              <a:defRPr sz="1200">
                <a:latin typeface="Calibri" panose="020F0502020204030204" charset="0"/>
              </a:defRPr>
            </a:lvl1pPr>
          </a:lstStyle>
          <a:p>
            <a:fld id="{6F7619EC-999E-4D53-B4E4-05943F2E8FC3}" type="slidenum">
              <a:rPr lang="zh-CN" altLang="en-US"/>
            </a:fld>
            <a:endParaRPr lang="zh-CN" altLang="en-US">
              <a:ea typeface="方正书宋_GBK" panose="02000000000000000000" charset="-122"/>
            </a:endParaRPr>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4311570" cy="342119"/>
          </a:xfrm>
          <a:prstGeom prst="rect">
            <a:avLst/>
          </a:prstGeom>
        </p:spPr>
        <p:txBody>
          <a:bodyPr vert="horz" lIns="91623" tIns="45811" rIns="91623" bIns="45811" rtlCol="0"/>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5633384" y="0"/>
            <a:ext cx="4311570" cy="342119"/>
          </a:xfrm>
          <a:prstGeom prst="rect">
            <a:avLst/>
          </a:prstGeom>
        </p:spPr>
        <p:txBody>
          <a:bodyPr vert="horz" lIns="91623" tIns="45811" rIns="91623" bIns="45811" rtlCol="0"/>
          <a:lstStyle>
            <a:lvl1pPr algn="r" fontAlgn="auto">
              <a:spcBef>
                <a:spcPts val="0"/>
              </a:spcBef>
              <a:spcAft>
                <a:spcPts val="0"/>
              </a:spcAft>
              <a:buFontTx/>
              <a:buNone/>
              <a:defRPr sz="12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2928938" y="850900"/>
            <a:ext cx="4089400" cy="2300288"/>
          </a:xfrm>
          <a:prstGeom prst="rect">
            <a:avLst/>
          </a:prstGeom>
          <a:noFill/>
          <a:ln w="12700">
            <a:solidFill>
              <a:prstClr val="black"/>
            </a:solidFill>
          </a:ln>
        </p:spPr>
        <p:txBody>
          <a:bodyPr vert="horz" lIns="91623" tIns="45811" rIns="91623" bIns="45811" rtlCol="0" anchor="ctr"/>
          <a:lstStyle/>
          <a:p>
            <a:pPr lvl="0"/>
            <a:endParaRPr lang="zh-CN" altLang="en-US" noProof="0"/>
          </a:p>
        </p:txBody>
      </p:sp>
      <p:sp>
        <p:nvSpPr>
          <p:cNvPr id="5" name="备注占位符 4"/>
          <p:cNvSpPr>
            <a:spLocks noGrp="1"/>
          </p:cNvSpPr>
          <p:nvPr>
            <p:ph type="body" sz="quarter" idx="3"/>
          </p:nvPr>
        </p:nvSpPr>
        <p:spPr>
          <a:xfrm>
            <a:off x="994264" y="3279547"/>
            <a:ext cx="7958749" cy="2683562"/>
          </a:xfrm>
          <a:prstGeom prst="rect">
            <a:avLst/>
          </a:prstGeom>
        </p:spPr>
        <p:txBody>
          <a:bodyPr vert="horz" lIns="91623" tIns="45811" rIns="91623" bIns="45811" rtlCol="0"/>
          <a:lstStyle/>
          <a:p>
            <a:pPr lvl="0"/>
            <a:r>
              <a:rPr lang="zh-CN" altLang="en-US" noProof="0"/>
              <a:t>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6473020"/>
            <a:ext cx="4311570" cy="342119"/>
          </a:xfrm>
          <a:prstGeom prst="rect">
            <a:avLst/>
          </a:prstGeom>
        </p:spPr>
        <p:txBody>
          <a:bodyPr vert="horz" lIns="91623" tIns="45811" rIns="91623" bIns="45811" rtlCol="0" anchor="b"/>
          <a:lstStyle>
            <a:lvl1pPr algn="l" fontAlgn="auto">
              <a:spcBef>
                <a:spcPts val="0"/>
              </a:spcBef>
              <a:spcAft>
                <a:spcPts val="0"/>
              </a:spcAft>
              <a:buFontTx/>
              <a:buNone/>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5633384" y="6473020"/>
            <a:ext cx="4311570" cy="342119"/>
          </a:xfrm>
          <a:prstGeom prst="rect">
            <a:avLst/>
          </a:prstGeom>
        </p:spPr>
        <p:txBody>
          <a:bodyPr vert="horz" wrap="square" lIns="91623" tIns="45811" rIns="91623" bIns="45811" numCol="1" anchor="b" anchorCtr="0" compatLnSpc="1"/>
          <a:lstStyle>
            <a:lvl1pPr algn="r">
              <a:defRPr sz="1200">
                <a:latin typeface="等线" panose="02010600030101010101" pitchFamily="2" charset="-122"/>
                <a:ea typeface="等线" panose="02010600030101010101" pitchFamily="2" charset="-122"/>
              </a:defRPr>
            </a:lvl1pPr>
          </a:lstStyle>
          <a:p>
            <a:fld id="{F81E9A8A-F45A-4F77-B4C9-62B57F8CE86A}" type="slidenum">
              <a:rPr lang="zh-CN" altLang="en-US"/>
            </a:fld>
            <a:endParaRPr lang="zh-CN" altLang="en-US"/>
          </a:p>
        </p:txBody>
      </p:sp>
    </p:spTree>
  </p:cSld>
  <p:clrMap bg1="lt1" tx1="dk1" bg2="lt2" tx2="dk2" accent1="accent1" accent2="accent2" accent3="accent3" accent4="accent4" accent5="accent5" accent6="accent6" hlink="hlink" folHlink="folHlink"/>
  <p:hf hdr="0" ftr="0" dt="0"/>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幻灯片图像占位符 1"/>
          <p:cNvSpPr>
            <a:spLocks noGrp="1" noRot="1" noChangeAspect="1" noChangeArrowheads="1" noTextEdit="1"/>
          </p:cNvSpPr>
          <p:nvPr>
            <p:ph type="sldImg" idx="4294967295"/>
          </p:nvPr>
        </p:nvSpPr>
        <p:spPr bwMode="auto">
          <a:xfrm>
            <a:off x="2701925" y="511175"/>
            <a:ext cx="4543425" cy="2555875"/>
          </a:xfrm>
          <a:ln>
            <a:solidFill>
              <a:srgbClr val="000000"/>
            </a:solidFill>
            <a:miter lim="800000"/>
          </a:ln>
        </p:spPr>
      </p:sp>
      <p:sp>
        <p:nvSpPr>
          <p:cNvPr id="7170" name="备注占位符 2"/>
          <p:cNvSpPr>
            <a:spLocks noGrp="1" noChangeArrowheads="1"/>
          </p:cNvSpPr>
          <p:nvPr>
            <p:ph type="body" idx="429496729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endParaRPr lang="zh-CN" altLang="en-US" dirty="0"/>
          </a:p>
        </p:txBody>
      </p:sp>
      <p:sp>
        <p:nvSpPr>
          <p:cNvPr id="7171"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32610" indent="457835" defTabSz="68707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90445" indent="457835" defTabSz="68707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8915" indent="457835" defTabSz="68707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6750" indent="457835" defTabSz="68707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buFont typeface="DejaVu Sans" panose="020B0603030804020204"/>
              <a:buChar char="•"/>
            </a:pPr>
            <a:fld id="{4017DB82-1743-4922-A356-C58DA5807AC3}" type="slidenum">
              <a:rPr lang="zh-CN" altLang="en-US" sz="1200">
                <a:solidFill>
                  <a:srgbClr val="000000"/>
                </a:solidFill>
                <a:latin typeface="Calibri" panose="020F0502020204030204" charset="0"/>
              </a:rPr>
            </a:fld>
            <a:endParaRPr lang="zh-CN" altLang="en-US" sz="1200">
              <a:solidFill>
                <a:srgbClr val="000000"/>
              </a:solidFill>
              <a:latin typeface="Calibri" panose="020F050202020403020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sz="1800" b="1"/>
              <a:t>每一起事故就像一个灾难片，尤其是现在的网络和短视频平台，一把小火都能拍成世界末日，</a:t>
            </a:r>
            <a:r>
              <a:rPr lang="zh-CN" altLang="en-US" sz="1800" b="1" dirty="0">
                <a:gradFill>
                  <a:gsLst>
                    <a:gs pos="0">
                      <a:srgbClr val="007BD3"/>
                    </a:gs>
                    <a:gs pos="100000">
                      <a:srgbClr val="034373"/>
                    </a:gs>
                  </a:gsLst>
                  <a:lin scaled="0"/>
                </a:gradFill>
                <a:effectLst>
                  <a:reflection blurRad="6350" stA="53000" endA="300" endPos="35500" dir="5400000" sy="-90000" algn="bl" rotWithShape="0"/>
                </a:effectLst>
                <a:latin typeface="微软雅黑" panose="020B0503020204020204" charset="-122"/>
                <a:ea typeface="微软雅黑" panose="020B0503020204020204" charset="-122"/>
                <a:cs typeface="Times New Roman" panose="02020603050405020304" pitchFamily="18" charset="0"/>
                <a:sym typeface="+mn-ea"/>
              </a:rPr>
              <a:t>严重冲击人们的幸福感和安全感。就是随着社会发展，人们对于安全的需求越来越高，对事故的容忍度越来越低。</a:t>
            </a:r>
            <a:endParaRPr lang="zh-CN" altLang="en-US" sz="1800" b="1"/>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t>随着自媒体时代的到来，网络传播迅速，化工事故记忆转化为公共安全事件，引起社会争议，影响地方经济发展。核验义马事故，百度百科标注：社会事件</a:t>
            </a:r>
            <a:endParaRPr lang="en-US" altLang="zh-CN" b="1"/>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t>黎巴嫩政府集体辞职，最近日本核污染水排海问题引起全世界的广泛争议，在</a:t>
            </a:r>
            <a:r>
              <a:rPr lang="en-US" altLang="zh-CN" b="1"/>
              <a:t>1986</a:t>
            </a:r>
            <a:r>
              <a:rPr lang="zh-CN" altLang="en-US" b="1"/>
              <a:t>年前苏联发生切尔诺贝利事故，前苏联解体。可能在事故之前，苏联社会已经出现了各种各样的问题，但切尔诺贝利事故成为压倒苏联的最后一根稻草。</a:t>
            </a:r>
            <a:r>
              <a:rPr lang="zh-CN" altLang="en-US" b="1">
                <a:latin typeface="Times New Roman" panose="02020603050405020304" pitchFamily="18" charset="0"/>
                <a:ea typeface="楷体" panose="02010609060101010101" pitchFamily="49" charset="-122"/>
                <a:cs typeface="Times New Roman" panose="02020603050405020304" pitchFamily="18" charset="0"/>
                <a:sym typeface="+mn-ea"/>
              </a:rPr>
              <a:t>德国法兰克福报：这既是一起震撼国际社会的生态灾难，也是一起震垮苏联共产政权的政治灾难。</a:t>
            </a:r>
            <a:endParaRPr lang="zh-CN" altLang="en-US" b="1">
              <a:latin typeface="Times New Roman" panose="02020603050405020304" pitchFamily="18" charset="0"/>
              <a:ea typeface="楷体" panose="02010609060101010101" pitchFamily="49" charset="-122"/>
              <a:cs typeface="Times New Roman" panose="02020603050405020304" pitchFamily="18" charset="0"/>
            </a:endParaRPr>
          </a:p>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8193" name="幻灯片图像占位符 1"/>
          <p:cNvSpPr>
            <a:spLocks noGrp="1" noRot="1" noChangeAspect="1" noTextEdit="1"/>
          </p:cNvSpPr>
          <p:nvPr>
            <p:ph type="sldImg"/>
          </p:nvPr>
        </p:nvSpPr>
        <p:spPr>
          <a:ln>
            <a:solidFill>
              <a:srgbClr val="000000"/>
            </a:solidFill>
            <a:miter/>
          </a:ln>
        </p:spPr>
      </p:sp>
      <p:sp>
        <p:nvSpPr>
          <p:cNvPr id="8194"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8195"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1" name="幻灯片图像占位符 1"/>
          <p:cNvSpPr>
            <a:spLocks noGrp="1" noRot="1" noChangeAspect="1" noTextEdit="1"/>
          </p:cNvSpPr>
          <p:nvPr>
            <p:ph type="sldImg"/>
          </p:nvPr>
        </p:nvSpPr>
        <p:spPr>
          <a:ln>
            <a:solidFill>
              <a:srgbClr val="000000"/>
            </a:solidFill>
            <a:miter/>
          </a:ln>
        </p:spPr>
      </p:sp>
      <p:sp>
        <p:nvSpPr>
          <p:cNvPr id="10242"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10243"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2289" name="幻灯片图像占位符 1"/>
          <p:cNvSpPr>
            <a:spLocks noGrp="1" noRot="1" noChangeAspect="1" noTextEdit="1"/>
          </p:cNvSpPr>
          <p:nvPr>
            <p:ph type="sldImg"/>
          </p:nvPr>
        </p:nvSpPr>
        <p:spPr>
          <a:ln>
            <a:solidFill>
              <a:srgbClr val="000000"/>
            </a:solidFill>
            <a:miter/>
          </a:ln>
        </p:spPr>
      </p:sp>
      <p:sp>
        <p:nvSpPr>
          <p:cNvPr id="12290"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12291"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幻灯片图像占位符 1"/>
          <p:cNvSpPr>
            <a:spLocks noGrp="1" noRot="1" noChangeAspect="1" noTextEdit="1"/>
          </p:cNvSpPr>
          <p:nvPr>
            <p:ph type="sldImg"/>
          </p:nvPr>
        </p:nvSpPr>
        <p:spPr>
          <a:ln>
            <a:solidFill>
              <a:srgbClr val="000000"/>
            </a:solidFill>
            <a:miter/>
          </a:ln>
        </p:spPr>
      </p:sp>
      <p:sp>
        <p:nvSpPr>
          <p:cNvPr id="14338"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14339"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5" name="幻灯片图像占位符 1"/>
          <p:cNvSpPr>
            <a:spLocks noGrp="1" noRot="1" noChangeAspect="1" noTextEdit="1"/>
          </p:cNvSpPr>
          <p:nvPr>
            <p:ph type="sldImg"/>
          </p:nvPr>
        </p:nvSpPr>
        <p:spPr>
          <a:ln>
            <a:solidFill>
              <a:srgbClr val="000000"/>
            </a:solidFill>
            <a:miter/>
          </a:ln>
        </p:spPr>
      </p:sp>
      <p:sp>
        <p:nvSpPr>
          <p:cNvPr id="16386"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16387"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420688" y="1241425"/>
            <a:ext cx="5956300" cy="3351213"/>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68961" name="幻灯片图像占位符 1"/>
          <p:cNvSpPr>
            <a:spLocks noGrp="1" noRot="1" noChangeAspect="1" noTextEdit="1"/>
          </p:cNvSpPr>
          <p:nvPr>
            <p:ph type="sldImg"/>
          </p:nvPr>
        </p:nvSpPr>
        <p:spPr>
          <a:ln>
            <a:solidFill>
              <a:srgbClr val="000000"/>
            </a:solidFill>
            <a:miter/>
          </a:ln>
        </p:spPr>
      </p:sp>
      <p:sp>
        <p:nvSpPr>
          <p:cNvPr id="168962"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168963"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入刑的条件</a:t>
            </a:r>
            <a:r>
              <a:rPr lang="zh-CN" altLang="en-US" b="1">
                <a:latin typeface="楷体" panose="02010609060101010101" pitchFamily="49" charset="-122"/>
                <a:ea typeface="楷体" panose="02010609060101010101" pitchFamily="49" charset="-122"/>
                <a:sym typeface="+mn-ea"/>
              </a:rPr>
              <a:t>造成死亡一人以上，或者重伤三人以上的，造成直接经济损失一百万元以上的，</a:t>
            </a:r>
            <a:r>
              <a:rPr lang="zh-CN" altLang="en-US" b="1">
                <a:solidFill>
                  <a:srgbClr val="FF0000"/>
                </a:solidFill>
                <a:latin typeface="楷体" panose="02010609060101010101" pitchFamily="49" charset="-122"/>
                <a:ea typeface="楷体" panose="02010609060101010101" pitchFamily="49" charset="-122"/>
                <a:sym typeface="+mn-ea"/>
              </a:rPr>
              <a:t>三个条件中只需满足一个</a:t>
            </a:r>
            <a:r>
              <a:rPr lang="zh-CN" altLang="en-US" b="1">
                <a:latin typeface="楷体" panose="02010609060101010101" pitchFamily="49" charset="-122"/>
                <a:ea typeface="楷体" panose="02010609060101010101" pitchFamily="49" charset="-122"/>
                <a:sym typeface="+mn-ea"/>
              </a:rPr>
              <a:t>。两高司法解释对于重大事故的概念与事故调查处理条例的概念不一样。</a:t>
            </a:r>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marL="285750" indent="-285750" algn="just" eaLnBrk="1">
              <a:lnSpc>
                <a:spcPct val="130000"/>
              </a:lnSpc>
              <a:buFont typeface="Arial" panose="020B0604020202020204" pitchFamily="34" charset="0"/>
              <a:buChar char="•"/>
            </a:pPr>
            <a:r>
              <a:rPr lang="zh-CN" altLang="en-US"/>
              <a:t>二是进一步加大处罚力度。</a:t>
            </a:r>
            <a:r>
              <a:rPr b="1" spc="-100">
                <a:uFillTx/>
                <a:latin typeface="Times New Roman" panose="02020603050405020304" pitchFamily="18" charset="0"/>
                <a:ea typeface="楷体" panose="02010609060101010101" pitchFamily="49" charset="-122"/>
                <a:cs typeface="Times New Roman" panose="02020603050405020304" pitchFamily="18" charset="0"/>
                <a:sym typeface="+mn-ea"/>
              </a:rPr>
              <a:t>维持罚款下限基本不变、将罚款上限提高了2至5倍</a:t>
            </a:r>
            <a:r>
              <a:rPr lang="zh-CN" b="1" spc="-100">
                <a:uFillTx/>
                <a:latin typeface="Times New Roman" panose="02020603050405020304" pitchFamily="18" charset="0"/>
                <a:ea typeface="楷体" panose="02010609060101010101" pitchFamily="49" charset="-122"/>
                <a:cs typeface="Times New Roman" panose="02020603050405020304" pitchFamily="18" charset="0"/>
                <a:sym typeface="+mn-ea"/>
              </a:rPr>
              <a:t>；</a:t>
            </a:r>
            <a:endParaRPr lang="zh-CN" b="1" spc="-100">
              <a:uFillTx/>
              <a:latin typeface="Times New Roman" panose="02020603050405020304" pitchFamily="18" charset="0"/>
              <a:ea typeface="楷体" panose="02010609060101010101" pitchFamily="49" charset="-122"/>
              <a:cs typeface="Times New Roman" panose="02020603050405020304" pitchFamily="18" charset="0"/>
              <a:sym typeface="+mn-ea"/>
            </a:endParaRPr>
          </a:p>
          <a:p>
            <a:pPr marL="285750" indent="-285750" algn="just" eaLnBrk="1">
              <a:lnSpc>
                <a:spcPct val="130000"/>
              </a:lnSpc>
              <a:buFont typeface="Arial" panose="020B0604020202020204" pitchFamily="34" charset="0"/>
              <a:buChar char="•"/>
            </a:pPr>
            <a:r>
              <a:rPr b="1">
                <a:latin typeface="Times New Roman" panose="02020603050405020304" pitchFamily="18" charset="0"/>
                <a:ea typeface="楷体" panose="02010609060101010101" pitchFamily="49" charset="-122"/>
                <a:cs typeface="Times New Roman" panose="02020603050405020304" pitchFamily="18" charset="0"/>
                <a:sym typeface="+mn-ea"/>
              </a:rPr>
              <a:t>大幅提高事故罚款（</a:t>
            </a:r>
            <a:r>
              <a:rPr lang="zh-CN" b="1">
                <a:latin typeface="Times New Roman" panose="02020603050405020304" pitchFamily="18" charset="0"/>
                <a:ea typeface="楷体" panose="02010609060101010101" pitchFamily="49" charset="-122"/>
                <a:cs typeface="Times New Roman" panose="02020603050405020304" pitchFamily="18" charset="0"/>
                <a:sym typeface="+mn-ea"/>
              </a:rPr>
              <a:t>第</a:t>
            </a:r>
            <a:r>
              <a:rPr lang="en-US" altLang="zh-CN" b="1">
                <a:latin typeface="Times New Roman" panose="02020603050405020304" pitchFamily="18" charset="0"/>
                <a:ea typeface="楷体" panose="02010609060101010101" pitchFamily="49" charset="-122"/>
                <a:cs typeface="Times New Roman" panose="02020603050405020304" pitchFamily="18" charset="0"/>
                <a:sym typeface="+mn-ea"/>
              </a:rPr>
              <a:t>114</a:t>
            </a:r>
            <a:r>
              <a:rPr lang="zh-CN" altLang="en-US" b="1">
                <a:latin typeface="Times New Roman" panose="02020603050405020304" pitchFamily="18" charset="0"/>
                <a:ea typeface="楷体" panose="02010609060101010101" pitchFamily="49" charset="-122"/>
                <a:cs typeface="Times New Roman" panose="02020603050405020304" pitchFamily="18" charset="0"/>
                <a:sym typeface="+mn-ea"/>
              </a:rPr>
              <a:t>条</a:t>
            </a:r>
            <a:r>
              <a:rPr lang="en-US" altLang="zh-CN" b="1">
                <a:latin typeface="Times New Roman" panose="02020603050405020304" pitchFamily="18" charset="0"/>
                <a:ea typeface="楷体" panose="02010609060101010101" pitchFamily="49" charset="-122"/>
                <a:cs typeface="Times New Roman" panose="02020603050405020304" pitchFamily="18" charset="0"/>
                <a:sym typeface="+mn-ea"/>
              </a:rPr>
              <a:t> </a:t>
            </a:r>
            <a:r>
              <a:rPr b="1">
                <a:latin typeface="Times New Roman" panose="02020603050405020304" pitchFamily="18" charset="0"/>
                <a:ea typeface="楷体" panose="02010609060101010101" pitchFamily="49" charset="-122"/>
                <a:cs typeface="Times New Roman" panose="02020603050405020304" pitchFamily="18" charset="0"/>
                <a:sym typeface="+mn-ea"/>
              </a:rPr>
              <a:t>由20万元至2000万元提高到30万元至1亿元）</a:t>
            </a:r>
            <a:endParaRPr b="1">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eaLnBrk="1">
              <a:lnSpc>
                <a:spcPct val="130000"/>
              </a:lnSpc>
              <a:buFont typeface="Arial" panose="020B0604020202020204" pitchFamily="34" charset="0"/>
              <a:buChar char="•"/>
            </a:pPr>
            <a:r>
              <a:rPr b="1">
                <a:latin typeface="Times New Roman" panose="02020603050405020304" pitchFamily="18" charset="0"/>
                <a:ea typeface="楷体" panose="02010609060101010101" pitchFamily="49" charset="-122"/>
                <a:cs typeface="Times New Roman" panose="02020603050405020304" pitchFamily="18" charset="0"/>
                <a:sym typeface="+mn-ea"/>
              </a:rPr>
              <a:t>处罚方式更为严格</a:t>
            </a:r>
            <a:r>
              <a:rPr lang="zh-CN" b="1">
                <a:latin typeface="Times New Roman" panose="02020603050405020304" pitchFamily="18" charset="0"/>
                <a:ea typeface="楷体" panose="02010609060101010101" pitchFamily="49" charset="-122"/>
                <a:cs typeface="Times New Roman" panose="02020603050405020304" pitchFamily="18" charset="0"/>
                <a:sym typeface="+mn-ea"/>
              </a:rPr>
              <a:t>。</a:t>
            </a:r>
            <a:r>
              <a:rPr lang="zh-CN" altLang="en-US" b="1">
                <a:solidFill>
                  <a:srgbClr val="034E87"/>
                </a:solidFill>
                <a:latin typeface="楷体" panose="02010609060101010101" pitchFamily="49" charset="-122"/>
                <a:ea typeface="楷体" panose="02010609060101010101" pitchFamily="49" charset="-122"/>
                <a:sym typeface="+mn-ea"/>
              </a:rPr>
              <a:t>不再将限期整改作为前置条件</a:t>
            </a:r>
            <a:r>
              <a:rPr lang="zh-CN" altLang="en-US" b="1">
                <a:latin typeface="楷体" panose="02010609060101010101" pitchFamily="49" charset="-122"/>
                <a:ea typeface="楷体" panose="02010609060101010101" pitchFamily="49" charset="-122"/>
                <a:sym typeface="+mn-ea"/>
              </a:rPr>
              <a:t>，</a:t>
            </a:r>
            <a:r>
              <a:rPr lang="zh-CN" altLang="en-US" b="1">
                <a:solidFill>
                  <a:srgbClr val="034E87"/>
                </a:solidFill>
                <a:latin typeface="楷体" panose="02010609060101010101" pitchFamily="49" charset="-122"/>
                <a:ea typeface="楷体" panose="02010609060101010101" pitchFamily="49" charset="-122"/>
                <a:sym typeface="+mn-ea"/>
              </a:rPr>
              <a:t>按日连续处罚。关闭取缔，</a:t>
            </a:r>
            <a:r>
              <a:rPr lang="zh-CN" altLang="en-US" b="1">
                <a:solidFill>
                  <a:srgbClr val="FF0000"/>
                </a:solidFill>
                <a:latin typeface="仿宋" panose="02010609060101010101" pitchFamily="49" charset="-122"/>
                <a:ea typeface="仿宋" panose="02010609060101010101" pitchFamily="49" charset="-122"/>
                <a:cs typeface="仿宋" panose="02010609060101010101" pitchFamily="49" charset="-122"/>
                <a:sym typeface="+mn-ea"/>
              </a:rPr>
              <a:t>存在重大事故隐患，一百八十日内三次或者一年内四次受到本法规定的行政处罚的；</a:t>
            </a:r>
            <a:endParaRPr lang="zh-CN" altLang="en-US" b="1">
              <a:solidFill>
                <a:srgbClr val="FF0000"/>
              </a:solidFill>
              <a:latin typeface="仿宋" panose="02010609060101010101" pitchFamily="49" charset="-122"/>
              <a:ea typeface="仿宋" panose="02010609060101010101" pitchFamily="49" charset="-122"/>
              <a:cs typeface="仿宋" panose="02010609060101010101" pitchFamily="49" charset="-122"/>
              <a:sym typeface="+mn-ea"/>
            </a:endParaRPr>
          </a:p>
          <a:p>
            <a:pPr algn="l">
              <a:lnSpc>
                <a:spcPct val="130000"/>
              </a:lnSpc>
              <a:buClrTx/>
              <a:buSzTx/>
              <a:buFont typeface="Wingdings" panose="05000000000000000000" charset="0"/>
            </a:pPr>
            <a:r>
              <a:rPr lang="zh-CN" altLang="en-US"/>
              <a:t>传递的一个信号就是，</a:t>
            </a:r>
            <a:r>
              <a:rPr lang="zh-CN" altLang="en-US" b="1">
                <a:solidFill>
                  <a:srgbClr val="C00000"/>
                </a:solidFill>
                <a:effectLst>
                  <a:reflection blurRad="6350" stA="53000" endA="300" endPos="35500" dir="5400000" sy="-90000" algn="bl" rotWithShape="0"/>
                </a:effectLst>
                <a:latin typeface="微软雅黑" panose="020B0503020204020204" charset="-122"/>
                <a:ea typeface="微软雅黑" panose="020B0503020204020204" charset="-122"/>
                <a:sym typeface="+mn-ea"/>
              </a:rPr>
              <a:t>谁敢忽视安全生产，谁就被罚的倾家荡产。</a:t>
            </a:r>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40289" name="幻灯片图像占位符 1"/>
          <p:cNvSpPr>
            <a:spLocks noGrp="1" noRot="1" noChangeAspect="1" noTextEdit="1"/>
          </p:cNvSpPr>
          <p:nvPr>
            <p:ph type="sldImg"/>
          </p:nvPr>
        </p:nvSpPr>
        <p:spPr>
          <a:ln>
            <a:solidFill>
              <a:srgbClr val="000000"/>
            </a:solidFill>
            <a:miter/>
          </a:ln>
        </p:spPr>
      </p:sp>
      <p:sp>
        <p:nvSpPr>
          <p:cNvPr id="140290" name="备注占位符 2"/>
          <p:cNvSpPr>
            <a:spLocks noGrp="1"/>
          </p:cNvSpPr>
          <p:nvPr>
            <p:ph type="body"/>
          </p:nvPr>
        </p:nvSpPr>
        <p:spPr>
          <a:noFill/>
          <a:ln>
            <a:noFill/>
          </a:ln>
        </p:spPr>
        <p:txBody>
          <a:bodyPr wrap="square" lIns="91440" tIns="45720" rIns="91440" bIns="45720" anchor="t" anchorCtr="0"/>
          <a:p>
            <a:pPr lvl="0" eaLnBrk="1" hangingPunct="1">
              <a:spcBef>
                <a:spcPct val="0"/>
              </a:spcBef>
            </a:pPr>
            <a:endParaRPr lang="zh-CN" altLang="en-US" dirty="0"/>
          </a:p>
        </p:txBody>
      </p:sp>
      <p:sp>
        <p:nvSpPr>
          <p:cNvPr id="140291" name="灯片编号占位符 3"/>
          <p:cNvSpPr txBox="1">
            <a:spLocks noGrp="1"/>
          </p:cNvSpPr>
          <p:nvPr>
            <p:ph type="sldNum" sz="quarter"/>
          </p:nvPr>
        </p:nvSpPr>
        <p:spPr>
          <a:xfrm>
            <a:off x="3884613" y="8685213"/>
            <a:ext cx="2971800" cy="458787"/>
          </a:xfrm>
          <a:prstGeom prst="rect">
            <a:avLst/>
          </a:prstGeom>
          <a:noFill/>
          <a:ln w="9525">
            <a:noFill/>
          </a:ln>
        </p:spPr>
        <p:txBody>
          <a:bodyPr vert="horz" lIns="91440" tIns="45720" rIns="91440" bIns="45720" anchor="b" anchorCtr="0"/>
          <a:p>
            <a:pPr lvl="0" algn="r"/>
            <a:fld id="{9A0DB2DC-4C9A-4742-B13C-FB6460FD3503}" type="slidenum">
              <a:rPr lang="zh-CN" altLang="en-US" sz="1200" dirty="0">
                <a:latin typeface="Arial" panose="020B0604020202020204" pitchFamily="34" charset="0"/>
                <a:ea typeface="宋体" panose="02010600030101010101" pitchFamily="2" charset="-122"/>
              </a:rPr>
            </a:fld>
            <a:endParaRPr lang="zh-CN" altLang="en-US" sz="1200" dirty="0">
              <a:latin typeface="Arial" panose="020B0604020202020204" pitchFamily="34" charset="0"/>
              <a:ea typeface="宋体" panose="02010600030101010101" pitchFamily="2" charset="-122"/>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928938" y="850900"/>
            <a:ext cx="4089400" cy="23002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9A5F825-9C29-43CC-BB96-80A60E9689F0}"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2928938" y="850900"/>
            <a:ext cx="4089400" cy="2300288"/>
          </a:xfrm>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fld id="{F81E9A8A-F45A-4F77-B4C9-62B57F8CE86A}" type="slidenum">
              <a:rPr lang="zh-CN" altLang="en-US"/>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t>按照挪威船级社的研究，化工行业</a:t>
            </a:r>
            <a:r>
              <a:rPr lang="zh-CN" altLang="en-US" b="1" dirty="0">
                <a:latin typeface="Times New Roman" panose="02020603050405020304" pitchFamily="18" charset="0"/>
                <a:ea typeface="楷体" panose="02010609060101010101" pitchFamily="49" charset="-122"/>
                <a:cs typeface="Times New Roman" panose="02020603050405020304" pitchFamily="18" charset="0"/>
                <a:sym typeface="+mn-ea"/>
              </a:rPr>
              <a:t>固有风险是仅次于核工业和航空航天的</a:t>
            </a:r>
            <a:r>
              <a:rPr lang="zh-CN" altLang="en-US" b="1" dirty="0">
                <a:solidFill>
                  <a:srgbClr val="FF0000"/>
                </a:solidFill>
                <a:latin typeface="微软雅黑" panose="020B0503020204020204" charset="-122"/>
                <a:ea typeface="微软雅黑" panose="020B0503020204020204" charset="-122"/>
                <a:cs typeface="Times New Roman" panose="02020603050405020304" pitchFamily="18" charset="0"/>
                <a:sym typeface="+mn-ea"/>
              </a:rPr>
              <a:t>第三高风险行业。</a:t>
            </a:r>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3375"/>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143000" y="2701529"/>
            <a:ext cx="6858000" cy="1241822"/>
          </a:xfrm>
        </p:spPr>
        <p:txBody>
          <a:bodyPr/>
          <a:lstStyle>
            <a:lvl1pPr marL="0" indent="0" algn="ctr">
              <a:buNone/>
              <a:defRPr sz="1350"/>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noProof="1"/>
              <a:t>单击此处编辑母版副标题样式</a:t>
            </a:r>
            <a:endParaRPr lang="zh-CN" altLang="en-US" noProof="1"/>
          </a:p>
        </p:txBody>
      </p:sp>
      <p:sp>
        <p:nvSpPr>
          <p:cNvPr id="4" name="Rectangle 4"/>
          <p:cNvSpPr>
            <a:spLocks noGrp="1"/>
          </p:cNvSpPr>
          <p:nvPr>
            <p:ph type="dt" sz="half" idx="10"/>
          </p:nvPr>
        </p:nvSpPr>
        <p:spPr/>
        <p:txBody>
          <a:bodyPr/>
          <a:lstStyle>
            <a:lvl1pPr>
              <a:defRPr/>
            </a:lvl1pPr>
          </a:lstStyle>
          <a:p>
            <a:pPr>
              <a:defRPr/>
            </a:pPr>
            <a:fld id="{93BB49F2-C763-4FD3-8EF7-911329C59416}" type="datetime1">
              <a:rPr lang="zh-CN" altLang="en-US"/>
            </a:fld>
            <a:endParaRPr lang="zh-CN" altLang="en-US"/>
          </a:p>
        </p:txBody>
      </p:sp>
      <p:sp>
        <p:nvSpPr>
          <p:cNvPr id="5" name="Rectangle 5"/>
          <p:cNvSpPr>
            <a:spLocks noGrp="1"/>
          </p:cNvSpPr>
          <p:nvPr>
            <p:ph type="ftr" sz="quarter" idx="11"/>
          </p:nvPr>
        </p:nvSpPr>
        <p:spPr/>
        <p:txBody>
          <a:bodyPr/>
          <a:lstStyle>
            <a:lvl1pPr>
              <a:defRPr/>
            </a:lvl1pPr>
          </a:lstStyle>
          <a:p>
            <a:pPr>
              <a:defRPr/>
            </a:pPr>
            <a:endParaRPr lang="zh-CN" altLang="en-US"/>
          </a:p>
        </p:txBody>
      </p:sp>
      <p:sp>
        <p:nvSpPr>
          <p:cNvPr id="6" name="Rectangle 6"/>
          <p:cNvSpPr>
            <a:spLocks noGrp="1"/>
          </p:cNvSpPr>
          <p:nvPr>
            <p:ph type="sldNum" sz="quarter" idx="12"/>
          </p:nvPr>
        </p:nvSpPr>
        <p:spPr/>
        <p:txBody>
          <a:bodyPr/>
          <a:lstStyle>
            <a:lvl1pPr>
              <a:defRPr/>
            </a:lvl1pPr>
          </a:lstStyle>
          <a:p>
            <a:fld id="{40864B9B-ACE3-41AB-B6AE-4B76CBAEA3AD}" type="slidenum">
              <a:rPr lang="zh-CN" altLang="en-US"/>
            </a:fld>
            <a:endParaRPr lang="zh-CN" altLang="en-US"/>
          </a:p>
        </p:txBody>
      </p:sp>
    </p:spTree>
  </p:cSld>
  <p:clrMapOvr>
    <a:masterClrMapping/>
  </p:clrMapOvr>
  <p:transition spd="slow">
    <p:fade/>
  </p:transition>
  <p:hf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Rectangle 4"/>
          <p:cNvSpPr>
            <a:spLocks noGrp="1"/>
          </p:cNvSpPr>
          <p:nvPr>
            <p:ph type="dt" sz="half" idx="10"/>
          </p:nvPr>
        </p:nvSpPr>
        <p:spPr/>
        <p:txBody>
          <a:bodyPr/>
          <a:lstStyle>
            <a:lvl1pPr>
              <a:defRPr/>
            </a:lvl1pPr>
          </a:lstStyle>
          <a:p>
            <a:pPr>
              <a:defRPr/>
            </a:pPr>
            <a:fld id="{93BB49F2-C763-4FD3-8EF7-911329C59416}" type="datetime1">
              <a:rPr lang="zh-CN" altLang="en-US"/>
            </a:fld>
            <a:endParaRPr lang="zh-CN" altLang="en-US"/>
          </a:p>
        </p:txBody>
      </p:sp>
      <p:sp>
        <p:nvSpPr>
          <p:cNvPr id="5" name="Rectangle 5"/>
          <p:cNvSpPr>
            <a:spLocks noGrp="1"/>
          </p:cNvSpPr>
          <p:nvPr>
            <p:ph type="ftr" sz="quarter" idx="11"/>
          </p:nvPr>
        </p:nvSpPr>
        <p:spPr/>
        <p:txBody>
          <a:bodyPr/>
          <a:lstStyle>
            <a:lvl1pPr>
              <a:defRPr/>
            </a:lvl1pPr>
          </a:lstStyle>
          <a:p>
            <a:pPr>
              <a:defRPr/>
            </a:pPr>
            <a:endParaRPr lang="zh-CN" altLang="en-US"/>
          </a:p>
        </p:txBody>
      </p:sp>
      <p:sp>
        <p:nvSpPr>
          <p:cNvPr id="6" name="Rectangle 6"/>
          <p:cNvSpPr>
            <a:spLocks noGrp="1"/>
          </p:cNvSpPr>
          <p:nvPr>
            <p:ph type="sldNum" sz="quarter" idx="12"/>
          </p:nvPr>
        </p:nvSpPr>
        <p:spPr/>
        <p:txBody>
          <a:bodyPr/>
          <a:lstStyle>
            <a:lvl1pPr>
              <a:defRPr/>
            </a:lvl1pPr>
          </a:lstStyle>
          <a:p>
            <a:fld id="{81824C60-EF18-4175-8A80-1E6D39DBD618}" type="slidenum">
              <a:rPr lang="zh-CN" altLang="en-US"/>
            </a:fld>
            <a:endParaRPr lang="zh-CN" altLang="en-US"/>
          </a:p>
        </p:txBody>
      </p:sp>
    </p:spTree>
  </p:cSld>
  <p:clrMapOvr>
    <a:masterClrMapping/>
  </p:clrMapOvr>
  <p:transition spd="slow">
    <p:fade/>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noProof="1"/>
              <a:t>单击此处编辑母版标题样式</a:t>
            </a:r>
            <a:endParaRPr lang="zh-CN" altLang="en-US" noProof="1"/>
          </a:p>
        </p:txBody>
      </p:sp>
      <p:sp>
        <p:nvSpPr>
          <p:cNvPr id="3" name="竖排文字占位符 2"/>
          <p:cNvSpPr>
            <a:spLocks noGrp="1"/>
          </p:cNvSpPr>
          <p:nvPr>
            <p:ph type="body" orient="vert" idx="1"/>
          </p:nvPr>
        </p:nvSpPr>
        <p:spPr>
          <a:xfrm>
            <a:off x="457200" y="205979"/>
            <a:ext cx="6052930" cy="4388644"/>
          </a:xfrm>
        </p:spPr>
        <p:txBody>
          <a:bodyPr vert="eaVert"/>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Rectangle 4"/>
          <p:cNvSpPr>
            <a:spLocks noGrp="1"/>
          </p:cNvSpPr>
          <p:nvPr>
            <p:ph type="dt" sz="half" idx="10"/>
          </p:nvPr>
        </p:nvSpPr>
        <p:spPr/>
        <p:txBody>
          <a:bodyPr/>
          <a:lstStyle>
            <a:lvl1pPr>
              <a:defRPr/>
            </a:lvl1pPr>
          </a:lstStyle>
          <a:p>
            <a:pPr>
              <a:defRPr/>
            </a:pPr>
            <a:fld id="{93BB49F2-C763-4FD3-8EF7-911329C59416}" type="datetime1">
              <a:rPr lang="zh-CN" altLang="en-US"/>
            </a:fld>
            <a:endParaRPr lang="zh-CN" altLang="en-US"/>
          </a:p>
        </p:txBody>
      </p:sp>
      <p:sp>
        <p:nvSpPr>
          <p:cNvPr id="5" name="Rectangle 5"/>
          <p:cNvSpPr>
            <a:spLocks noGrp="1"/>
          </p:cNvSpPr>
          <p:nvPr>
            <p:ph type="ftr" sz="quarter" idx="11"/>
          </p:nvPr>
        </p:nvSpPr>
        <p:spPr/>
        <p:txBody>
          <a:bodyPr/>
          <a:lstStyle>
            <a:lvl1pPr>
              <a:defRPr/>
            </a:lvl1pPr>
          </a:lstStyle>
          <a:p>
            <a:pPr>
              <a:defRPr/>
            </a:pPr>
            <a:endParaRPr lang="zh-CN" altLang="en-US"/>
          </a:p>
        </p:txBody>
      </p:sp>
      <p:sp>
        <p:nvSpPr>
          <p:cNvPr id="6" name="Rectangle 6"/>
          <p:cNvSpPr>
            <a:spLocks noGrp="1"/>
          </p:cNvSpPr>
          <p:nvPr>
            <p:ph type="sldNum" sz="quarter" idx="12"/>
          </p:nvPr>
        </p:nvSpPr>
        <p:spPr/>
        <p:txBody>
          <a:bodyPr/>
          <a:lstStyle>
            <a:lvl1pPr>
              <a:defRPr/>
            </a:lvl1pPr>
          </a:lstStyle>
          <a:p>
            <a:fld id="{0667E35F-B19F-48ED-B304-44F65ECE8D46}" type="slidenum">
              <a:rPr lang="zh-CN" altLang="en-US"/>
            </a:fld>
            <a:endParaRPr lang="zh-CN" altLang="en-US"/>
          </a:p>
        </p:txBody>
      </p:sp>
    </p:spTree>
  </p:cSld>
  <p:clrMapOvr>
    <a:masterClrMapping/>
  </p:clrMapOvr>
  <p:transition spd="slow">
    <p:fade/>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3D31F3C-1533-4ADE-ADA4-C66B5AA4B42B}" type="datetime1">
              <a:rPr lang="zh-CN" altLang="en-US" smtClean="0"/>
            </a:fld>
            <a:endParaRPr lang="zh-CN" altLang="en-US"/>
          </a:p>
        </p:txBody>
      </p:sp>
      <p:sp>
        <p:nvSpPr>
          <p:cNvPr id="4" name="页脚占位符 3"/>
          <p:cNvSpPr>
            <a:spLocks noGrp="1"/>
          </p:cNvSpPr>
          <p:nvPr>
            <p:ph type="ftr" sz="quarter" idx="11"/>
          </p:nvPr>
        </p:nvSpPr>
        <p:spPr/>
        <p:txBody>
          <a:bodyPr/>
          <a:lstStyle/>
          <a:p>
            <a:r>
              <a:rPr lang="en-US" altLang="zh-CN"/>
              <a:t>www.islide.cc</a:t>
            </a:r>
            <a:endParaRPr lang="zh-CN" altLang="en-US" dirty="0"/>
          </a:p>
        </p:txBody>
      </p:sp>
      <p:sp>
        <p:nvSpPr>
          <p:cNvPr id="5" name="灯片编号占位符 4"/>
          <p:cNvSpPr>
            <a:spLocks noGrp="1"/>
          </p:cNvSpPr>
          <p:nvPr>
            <p:ph type="sldNum" sz="quarter" idx="12"/>
          </p:nvPr>
        </p:nvSpPr>
        <p:spPr/>
        <p:txBody>
          <a:bodyPr/>
          <a:lstStyle/>
          <a:p>
            <a:fld id="{5DD3DB80-B894-403A-B48E-6FDC1A72010E}" type="slidenum">
              <a:rPr lang="zh-CN" altLang="en-US" smtClean="0"/>
            </a:fld>
            <a:endParaRPr lang="zh-CN" altLang="en-US"/>
          </a:p>
        </p:txBody>
      </p:sp>
    </p:spTree>
  </p:cSld>
  <p:clrMapOvr>
    <a:masterClrMapping/>
  </p:clrMapOvr>
  <p:transition spd="slow">
    <p:fade/>
  </p:transition>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内容">
    <p:bg>
      <p:bgPr>
        <a:gradFill rotWithShape="1">
          <a:gsLst>
            <a:gs pos="0">
              <a:srgbClr val="FFFFFF">
                <a:alpha val="100000"/>
              </a:srgbClr>
            </a:gs>
            <a:gs pos="55000">
              <a:srgbClr val="F3F3F3">
                <a:alpha val="100000"/>
              </a:srgbClr>
            </a:gs>
            <a:gs pos="100000">
              <a:srgbClr val="D2FFFF">
                <a:alpha val="100000"/>
              </a:srgbClr>
            </a:gs>
          </a:gsLst>
          <a:lin ang="5400000" scaled="1"/>
          <a:tileRect/>
        </a:gradFill>
        <a:effectLst/>
      </p:bgPr>
    </p:bg>
    <p:spTree>
      <p:nvGrpSpPr>
        <p:cNvPr id="1" name=""/>
        <p:cNvGrpSpPr/>
        <p:nvPr/>
      </p:nvGrpSpPr>
      <p:grpSpPr>
        <a:xfrm>
          <a:off x="0" y="0"/>
          <a:ext cx="0" cy="0"/>
          <a:chOff x="0" y="0"/>
          <a:chExt cx="0" cy="0"/>
        </a:xfrm>
      </p:grpSpPr>
      <p:sp>
        <p:nvSpPr>
          <p:cNvPr id="2" name="内容占位符 1"/>
          <p:cNvSpPr>
            <a:spLocks noGrp="1"/>
          </p:cNvSpPr>
          <p:nvPr>
            <p:ph/>
          </p:nvPr>
        </p:nvSpPr>
        <p:spPr>
          <a:xfrm>
            <a:off x="628650" y="273844"/>
            <a:ext cx="7886700" cy="435887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2" name="日期占位符 2"/>
          <p:cNvSpPr>
            <a:spLocks noGrp="1"/>
          </p:cNvSpPr>
          <p:nvPr>
            <p:ph type="dt" sz="half" idx="2"/>
          </p:nvPr>
        </p:nvSpPr>
        <p:spPr>
          <a:xfrm>
            <a:off x="457200" y="4767263"/>
            <a:ext cx="2133600" cy="273844"/>
          </a:xfrm>
          <a:prstGeom prst="rect">
            <a:avLst/>
          </a:prstGeom>
        </p:spPr>
        <p:txBody>
          <a:bodyPr vert="horz" rtlCol="0" anchor="ctr"/>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fld id="{6CAE8A31-A1BD-4955-AF8D-3B46453FC667}" type="datetimeFigureOut">
              <a:rPr kumimoji="0" lang="zh-CN" altLang="en-US"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13" name="页脚占位符 3"/>
          <p:cNvSpPr>
            <a:spLocks noGrp="1"/>
          </p:cNvSpPr>
          <p:nvPr>
            <p:ph type="ftr" sz="quarter" idx="3"/>
          </p:nvPr>
        </p:nvSpPr>
        <p:spPr>
          <a:xfrm>
            <a:off x="3124200" y="4767263"/>
            <a:ext cx="2895600" cy="273844"/>
          </a:xfrm>
          <a:prstGeom prst="rect">
            <a:avLst/>
          </a:prstGeom>
        </p:spPr>
        <p:txBody>
          <a:bodyPr vert="horz" rtlCol="0" anchor="ctr"/>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Times New Roman" panose="02020603050405020304" pitchFamily="18" charset="0"/>
              <a:ea typeface="宋体" panose="02010600030101010101" pitchFamily="2" charset="-122"/>
              <a:cs typeface="+mn-cs"/>
            </a:endParaRPr>
          </a:p>
        </p:txBody>
      </p:sp>
      <p:sp>
        <p:nvSpPr>
          <p:cNvPr id="14" name="灯片编号占位符 4"/>
          <p:cNvSpPr>
            <a:spLocks noGrp="1"/>
          </p:cNvSpPr>
          <p:nvPr>
            <p:ph type="sldNum" sz="quarter" idx="4"/>
          </p:nvPr>
        </p:nvSpPr>
        <p:spPr>
          <a:xfrm>
            <a:off x="6553200" y="4767263"/>
            <a:ext cx="2133600" cy="273844"/>
          </a:xfrm>
          <a:prstGeom prst="rect">
            <a:avLst/>
          </a:prstGeom>
        </p:spPr>
        <p:txBody>
          <a:bodyPr vert="horz" rtlCol="0" anchor="ctr"/>
          <a:lstStyle/>
          <a:p>
            <a:pPr algn="r">
              <a:buNone/>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Tree>
  </p:cSld>
  <p:clrMapOvr>
    <a:masterClrMapping/>
  </p:clrMapOvr>
  <p:transition spd="slow">
    <p:fade/>
  </p:transition>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80" y="273844"/>
            <a:ext cx="7887065" cy="994172"/>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fontAlgn="auto"/>
            <a:fld id="{760FBDFE-C587-4B4C-A407-44438C67B59E}" type="datetimeFigureOut">
              <a:rPr lang="zh-CN" altLang="en-US" strike="noStrike" noProof="1" smtClean="0">
                <a:latin typeface="+mn-lt"/>
                <a:ea typeface="+mn-ea"/>
                <a:cs typeface="+mn-cs"/>
              </a:rPr>
            </a:fld>
            <a:endParaRPr lang="zh-CN" altLang="en-US" strike="noStrike" noProof="1"/>
          </a:p>
        </p:txBody>
      </p:sp>
      <p:sp>
        <p:nvSpPr>
          <p:cNvPr id="4" name="页脚占位符 3"/>
          <p:cNvSpPr>
            <a:spLocks noGrp="1"/>
          </p:cNvSpPr>
          <p:nvPr>
            <p:ph type="ftr" sz="quarter" idx="11"/>
          </p:nvPr>
        </p:nvSpPr>
        <p:spPr/>
        <p:txBody>
          <a:bodyPr/>
          <a:lstStyle/>
          <a:p>
            <a:pPr fontAlgn="auto"/>
            <a:endParaRPr lang="zh-CN" altLang="en-US" strike="noStrike" noProof="1"/>
          </a:p>
        </p:txBody>
      </p:sp>
      <p:sp>
        <p:nvSpPr>
          <p:cNvPr id="5" name="灯片编号占位符 4"/>
          <p:cNvSpPr>
            <a:spLocks noGrp="1"/>
          </p:cNvSpPr>
          <p:nvPr>
            <p:ph type="sldNum" sz="quarter" idx="12"/>
          </p:nvPr>
        </p:nvSpPr>
        <p:spPr/>
        <p:txBody>
          <a:bodyPr/>
          <a:lstStyle/>
          <a:p>
            <a:pPr fontAlgn="auto"/>
            <a:fld id="{49AE70B2-8BF9-45C0-BB95-33D1B9D3A854}" type="slidenum">
              <a:rPr lang="zh-CN" altLang="en-US" strike="noStrike" noProof="1" smtClean="0">
                <a:latin typeface="+mn-lt"/>
                <a:ea typeface="+mn-ea"/>
                <a:cs typeface="+mn-cs"/>
              </a:rPr>
            </a:fld>
            <a:endParaRPr lang="zh-CN" altLang="en-US" strike="noStrike" noProof="1"/>
          </a:p>
        </p:txBody>
      </p:sp>
    </p:spTree>
  </p:cSld>
  <p:clrMapOvr>
    <a:masterClrMapping/>
  </p:clrMapOvr>
  <p:transition spd="slow">
    <p:fade/>
  </p:transition>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idx="1"/>
          </p:nvPr>
        </p:nvSpPr>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Rectangle 4"/>
          <p:cNvSpPr>
            <a:spLocks noGrp="1"/>
          </p:cNvSpPr>
          <p:nvPr>
            <p:ph type="dt" sz="half" idx="10"/>
          </p:nvPr>
        </p:nvSpPr>
        <p:spPr/>
        <p:txBody>
          <a:bodyPr/>
          <a:lstStyle>
            <a:lvl1pPr>
              <a:defRPr/>
            </a:lvl1pPr>
          </a:lstStyle>
          <a:p>
            <a:pPr>
              <a:defRPr/>
            </a:pPr>
            <a:fld id="{93BB49F2-C763-4FD3-8EF7-911329C59416}" type="datetime1">
              <a:rPr lang="zh-CN" altLang="en-US"/>
            </a:fld>
            <a:endParaRPr lang="zh-CN" altLang="en-US"/>
          </a:p>
        </p:txBody>
      </p:sp>
      <p:sp>
        <p:nvSpPr>
          <p:cNvPr id="5" name="Rectangle 5"/>
          <p:cNvSpPr>
            <a:spLocks noGrp="1"/>
          </p:cNvSpPr>
          <p:nvPr>
            <p:ph type="ftr" sz="quarter" idx="11"/>
          </p:nvPr>
        </p:nvSpPr>
        <p:spPr/>
        <p:txBody>
          <a:bodyPr/>
          <a:lstStyle>
            <a:lvl1pPr>
              <a:defRPr/>
            </a:lvl1pPr>
          </a:lstStyle>
          <a:p>
            <a:pPr>
              <a:defRPr/>
            </a:pPr>
            <a:endParaRPr lang="zh-CN" altLang="en-US"/>
          </a:p>
        </p:txBody>
      </p:sp>
      <p:sp>
        <p:nvSpPr>
          <p:cNvPr id="6" name="Rectangle 6"/>
          <p:cNvSpPr>
            <a:spLocks noGrp="1"/>
          </p:cNvSpPr>
          <p:nvPr>
            <p:ph type="sldNum" sz="quarter" idx="12"/>
          </p:nvPr>
        </p:nvSpPr>
        <p:spPr/>
        <p:txBody>
          <a:bodyPr/>
          <a:lstStyle>
            <a:lvl1pPr>
              <a:defRPr/>
            </a:lvl1pPr>
          </a:lstStyle>
          <a:p>
            <a:fld id="{6378F1B6-A0F8-4D1C-BFDF-10F0E550D60D}" type="slidenum">
              <a:rPr lang="zh-CN" altLang="en-US"/>
            </a:fld>
            <a:endParaRPr lang="zh-CN" altLang="en-US"/>
          </a:p>
        </p:txBody>
      </p:sp>
    </p:spTree>
  </p:cSld>
  <p:clrMapOvr>
    <a:masterClrMapping/>
  </p:clrMapOvr>
  <p:transition spd="slow">
    <p:fade/>
  </p:transition>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4"/>
            <a:ext cx="7886700" cy="2139553"/>
          </a:xfrm>
        </p:spPr>
        <p:txBody>
          <a:bodyPr anchor="b"/>
          <a:lstStyle>
            <a:lvl1pPr>
              <a:defRPr sz="3375"/>
            </a:lvl1p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623888" y="3442097"/>
            <a:ext cx="7886700" cy="1125140"/>
          </a:xfrm>
        </p:spPr>
        <p:txBody>
          <a:bodyPr/>
          <a:lstStyle>
            <a:lvl1pPr marL="0" indent="0">
              <a:buNone/>
              <a:defRPr sz="1350">
                <a:solidFill>
                  <a:schemeClr val="tx1">
                    <a:tint val="75000"/>
                  </a:schemeClr>
                </a:solidFill>
              </a:defRPr>
            </a:lvl1pPr>
            <a:lvl2pPr marL="257175" indent="0">
              <a:buNone/>
              <a:defRPr sz="1125">
                <a:solidFill>
                  <a:schemeClr val="tx1">
                    <a:tint val="75000"/>
                  </a:schemeClr>
                </a:solidFill>
              </a:defRPr>
            </a:lvl2pPr>
            <a:lvl3pPr marL="514350" indent="0">
              <a:buNone/>
              <a:defRPr sz="1015">
                <a:solidFill>
                  <a:schemeClr val="tx1">
                    <a:tint val="75000"/>
                  </a:schemeClr>
                </a:solidFill>
              </a:defRPr>
            </a:lvl3pPr>
            <a:lvl4pPr marL="771525" indent="0">
              <a:buNone/>
              <a:defRPr sz="900">
                <a:solidFill>
                  <a:schemeClr val="tx1">
                    <a:tint val="75000"/>
                  </a:schemeClr>
                </a:solidFill>
              </a:defRPr>
            </a:lvl4pPr>
            <a:lvl5pPr marL="1028700" indent="0">
              <a:buNone/>
              <a:defRPr sz="900">
                <a:solidFill>
                  <a:schemeClr val="tx1">
                    <a:tint val="75000"/>
                  </a:schemeClr>
                </a:solidFill>
              </a:defRPr>
            </a:lvl5pPr>
            <a:lvl6pPr marL="1285875" indent="0">
              <a:buNone/>
              <a:defRPr sz="900">
                <a:solidFill>
                  <a:schemeClr val="tx1">
                    <a:tint val="75000"/>
                  </a:schemeClr>
                </a:solidFill>
              </a:defRPr>
            </a:lvl6pPr>
            <a:lvl7pPr marL="1543050" indent="0">
              <a:buNone/>
              <a:defRPr sz="900">
                <a:solidFill>
                  <a:schemeClr val="tx1">
                    <a:tint val="75000"/>
                  </a:schemeClr>
                </a:solidFill>
              </a:defRPr>
            </a:lvl7pPr>
            <a:lvl8pPr marL="1800225" indent="0">
              <a:buNone/>
              <a:defRPr sz="900">
                <a:solidFill>
                  <a:schemeClr val="tx1">
                    <a:tint val="75000"/>
                  </a:schemeClr>
                </a:solidFill>
              </a:defRPr>
            </a:lvl8pPr>
            <a:lvl9pPr marL="2057400" indent="0">
              <a:buNone/>
              <a:defRPr sz="900">
                <a:solidFill>
                  <a:schemeClr val="tx1">
                    <a:tint val="75000"/>
                  </a:schemeClr>
                </a:solidFill>
              </a:defRPr>
            </a:lvl9pPr>
          </a:lstStyle>
          <a:p>
            <a:pPr lvl="0"/>
            <a:r>
              <a:rPr lang="zh-CN" altLang="en-US" noProof="1"/>
              <a:t>单击此处编辑母版文本样式</a:t>
            </a:r>
            <a:endParaRPr lang="zh-CN" altLang="en-US" noProof="1"/>
          </a:p>
        </p:txBody>
      </p:sp>
      <p:sp>
        <p:nvSpPr>
          <p:cNvPr id="4" name="Rectangle 4"/>
          <p:cNvSpPr>
            <a:spLocks noGrp="1"/>
          </p:cNvSpPr>
          <p:nvPr>
            <p:ph type="dt" sz="half" idx="10"/>
          </p:nvPr>
        </p:nvSpPr>
        <p:spPr/>
        <p:txBody>
          <a:bodyPr/>
          <a:lstStyle>
            <a:lvl1pPr>
              <a:defRPr/>
            </a:lvl1pPr>
          </a:lstStyle>
          <a:p>
            <a:pPr>
              <a:defRPr/>
            </a:pPr>
            <a:fld id="{93BB49F2-C763-4FD3-8EF7-911329C59416}" type="datetime1">
              <a:rPr lang="zh-CN" altLang="en-US"/>
            </a:fld>
            <a:endParaRPr lang="zh-CN" altLang="en-US"/>
          </a:p>
        </p:txBody>
      </p:sp>
      <p:sp>
        <p:nvSpPr>
          <p:cNvPr id="5" name="Rectangle 5"/>
          <p:cNvSpPr>
            <a:spLocks noGrp="1"/>
          </p:cNvSpPr>
          <p:nvPr>
            <p:ph type="ftr" sz="quarter" idx="11"/>
          </p:nvPr>
        </p:nvSpPr>
        <p:spPr/>
        <p:txBody>
          <a:bodyPr/>
          <a:lstStyle>
            <a:lvl1pPr>
              <a:defRPr/>
            </a:lvl1pPr>
          </a:lstStyle>
          <a:p>
            <a:pPr>
              <a:defRPr/>
            </a:pPr>
            <a:endParaRPr lang="zh-CN" altLang="en-US"/>
          </a:p>
        </p:txBody>
      </p:sp>
      <p:sp>
        <p:nvSpPr>
          <p:cNvPr id="6" name="Rectangle 6"/>
          <p:cNvSpPr>
            <a:spLocks noGrp="1"/>
          </p:cNvSpPr>
          <p:nvPr>
            <p:ph type="sldNum" sz="quarter" idx="12"/>
          </p:nvPr>
        </p:nvSpPr>
        <p:spPr/>
        <p:txBody>
          <a:bodyPr/>
          <a:lstStyle>
            <a:lvl1pPr>
              <a:defRPr/>
            </a:lvl1pPr>
          </a:lstStyle>
          <a:p>
            <a:fld id="{34544E21-A7EB-4D75-9B24-2656C09017F5}" type="slidenum">
              <a:rPr lang="zh-CN" altLang="en-US"/>
            </a:fld>
            <a:endParaRPr lang="zh-CN" altLang="en-US"/>
          </a:p>
        </p:txBody>
      </p:sp>
    </p:spTree>
  </p:cSld>
  <p:clrMapOvr>
    <a:masterClrMapping/>
  </p:clrMapOvr>
  <p:transition spd="slow">
    <p:fade/>
  </p:transition>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内容占位符 2"/>
          <p:cNvSpPr>
            <a:spLocks noGrp="1"/>
          </p:cNvSpPr>
          <p:nvPr>
            <p:ph sz="half" idx="1"/>
          </p:nvPr>
        </p:nvSpPr>
        <p:spPr>
          <a:xfrm>
            <a:off x="457200" y="1200150"/>
            <a:ext cx="4032504" cy="3394472"/>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内容占位符 3"/>
          <p:cNvSpPr>
            <a:spLocks noGrp="1"/>
          </p:cNvSpPr>
          <p:nvPr>
            <p:ph sz="half" idx="2"/>
          </p:nvPr>
        </p:nvSpPr>
        <p:spPr>
          <a:xfrm>
            <a:off x="4654296" y="1200150"/>
            <a:ext cx="4032504" cy="3394472"/>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Rectangle 4"/>
          <p:cNvSpPr>
            <a:spLocks noGrp="1"/>
          </p:cNvSpPr>
          <p:nvPr>
            <p:ph type="dt" sz="half" idx="10"/>
          </p:nvPr>
        </p:nvSpPr>
        <p:spPr/>
        <p:txBody>
          <a:bodyPr/>
          <a:lstStyle>
            <a:lvl1pPr>
              <a:defRPr/>
            </a:lvl1pPr>
          </a:lstStyle>
          <a:p>
            <a:pPr>
              <a:defRPr/>
            </a:pPr>
            <a:fld id="{93BB49F2-C763-4FD3-8EF7-911329C59416}" type="datetime1">
              <a:rPr lang="zh-CN" altLang="en-US"/>
            </a:fld>
            <a:endParaRPr lang="zh-CN" altLang="en-US"/>
          </a:p>
        </p:txBody>
      </p:sp>
      <p:sp>
        <p:nvSpPr>
          <p:cNvPr id="6" name="Rectangle 5"/>
          <p:cNvSpPr>
            <a:spLocks noGrp="1"/>
          </p:cNvSpPr>
          <p:nvPr>
            <p:ph type="ftr" sz="quarter" idx="11"/>
          </p:nvPr>
        </p:nvSpPr>
        <p:spPr/>
        <p:txBody>
          <a:bodyPr/>
          <a:lstStyle>
            <a:lvl1pPr>
              <a:defRPr/>
            </a:lvl1pPr>
          </a:lstStyle>
          <a:p>
            <a:pPr>
              <a:defRPr/>
            </a:pPr>
            <a:endParaRPr lang="zh-CN" altLang="en-US"/>
          </a:p>
        </p:txBody>
      </p:sp>
      <p:sp>
        <p:nvSpPr>
          <p:cNvPr id="7" name="Rectangle 6"/>
          <p:cNvSpPr>
            <a:spLocks noGrp="1"/>
          </p:cNvSpPr>
          <p:nvPr>
            <p:ph type="sldNum" sz="quarter" idx="12"/>
          </p:nvPr>
        </p:nvSpPr>
        <p:spPr/>
        <p:txBody>
          <a:bodyPr/>
          <a:lstStyle>
            <a:lvl1pPr>
              <a:defRPr/>
            </a:lvl1pPr>
          </a:lstStyle>
          <a:p>
            <a:fld id="{6733EA62-05D6-4DF9-BC70-4FA9B7B3A404}" type="slidenum">
              <a:rPr lang="zh-CN" altLang="en-US"/>
            </a:fld>
            <a:endParaRPr lang="zh-CN" altLang="en-US"/>
          </a:p>
        </p:txBody>
      </p:sp>
    </p:spTree>
  </p:cSld>
  <p:clrMapOvr>
    <a:masterClrMapping/>
  </p:clrMapOvr>
  <p:transition spd="slow">
    <p:fade/>
  </p:transition>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6"/>
          <p:cNvSpPr/>
          <p:nvPr/>
        </p:nvSpPr>
        <p:spPr>
          <a:xfrm>
            <a:off x="7138988" y="4791075"/>
            <a:ext cx="774700" cy="246063"/>
          </a:xfrm>
          <a:prstGeom prst="rect">
            <a:avLst/>
          </a:prstGeom>
        </p:spPr>
        <p:txBody>
          <a:bodyPr>
            <a:spAutoFit/>
          </a:bodyPr>
          <a:lstStyle/>
          <a:p>
            <a:pPr defTabSz="914400" fontAlgn="auto">
              <a:spcBef>
                <a:spcPts val="0"/>
              </a:spcBef>
              <a:spcAft>
                <a:spcPts val="0"/>
              </a:spcAft>
              <a:buFontTx/>
              <a:buNone/>
              <a:defRPr/>
            </a:pPr>
            <a:r>
              <a:rPr lang="en-US" altLang="zh-CN" sz="100" dirty="0">
                <a:solidFill>
                  <a:prstClr val="white"/>
                </a:solidFill>
                <a:latin typeface="+mn-lt"/>
              </a:rPr>
              <a:t>PPT</a:t>
            </a:r>
            <a:r>
              <a:rPr lang="zh-CN" altLang="en-US" sz="100" dirty="0">
                <a:solidFill>
                  <a:prstClr val="white"/>
                </a:solidFill>
                <a:latin typeface="+mn-lt"/>
              </a:rPr>
              <a:t>模板下载：</a:t>
            </a:r>
            <a:r>
              <a:rPr lang="en-US" altLang="zh-CN" sz="100" dirty="0">
                <a:solidFill>
                  <a:prstClr val="white"/>
                </a:solidFill>
                <a:latin typeface="+mn-lt"/>
              </a:rPr>
              <a:t>www.1ppt.com/moban/     </a:t>
            </a:r>
            <a:r>
              <a:rPr lang="zh-CN" altLang="en-US" sz="100" dirty="0">
                <a:solidFill>
                  <a:prstClr val="white"/>
                </a:solidFill>
                <a:latin typeface="+mn-lt"/>
              </a:rPr>
              <a:t>行业</a:t>
            </a:r>
            <a:r>
              <a:rPr lang="en-US" altLang="zh-CN" sz="100" dirty="0">
                <a:solidFill>
                  <a:prstClr val="white"/>
                </a:solidFill>
                <a:latin typeface="+mn-lt"/>
              </a:rPr>
              <a:t>PPT</a:t>
            </a:r>
            <a:r>
              <a:rPr lang="zh-CN" altLang="en-US" sz="100" dirty="0">
                <a:solidFill>
                  <a:prstClr val="white"/>
                </a:solidFill>
                <a:latin typeface="+mn-lt"/>
              </a:rPr>
              <a:t>模板：</a:t>
            </a:r>
            <a:r>
              <a:rPr lang="en-US" altLang="zh-CN" sz="100" dirty="0">
                <a:solidFill>
                  <a:prstClr val="white"/>
                </a:solidFill>
                <a:latin typeface="+mn-lt"/>
              </a:rPr>
              <a:t>www.1ppt.com/hangye/ </a:t>
            </a:r>
            <a:endParaRPr lang="en-US" altLang="zh-CN" sz="100" dirty="0">
              <a:solidFill>
                <a:prstClr val="white"/>
              </a:solidFill>
              <a:latin typeface="+mn-lt"/>
            </a:endParaRPr>
          </a:p>
          <a:p>
            <a:pPr defTabSz="914400" fontAlgn="auto">
              <a:spcBef>
                <a:spcPts val="0"/>
              </a:spcBef>
              <a:spcAft>
                <a:spcPts val="0"/>
              </a:spcAft>
              <a:buFontTx/>
              <a:buNone/>
              <a:defRPr/>
            </a:pPr>
            <a:r>
              <a:rPr lang="zh-CN" altLang="en-US" sz="100" dirty="0">
                <a:solidFill>
                  <a:prstClr val="white"/>
                </a:solidFill>
                <a:latin typeface="+mn-lt"/>
              </a:rPr>
              <a:t>节日</a:t>
            </a:r>
            <a:r>
              <a:rPr lang="en-US" altLang="zh-CN" sz="100" dirty="0">
                <a:solidFill>
                  <a:prstClr val="white"/>
                </a:solidFill>
                <a:latin typeface="+mn-lt"/>
              </a:rPr>
              <a:t>PPT</a:t>
            </a:r>
            <a:r>
              <a:rPr lang="zh-CN" altLang="en-US" sz="100" dirty="0">
                <a:solidFill>
                  <a:prstClr val="white"/>
                </a:solidFill>
                <a:latin typeface="+mn-lt"/>
              </a:rPr>
              <a:t>模板：</a:t>
            </a:r>
            <a:r>
              <a:rPr lang="en-US" altLang="zh-CN" sz="100" dirty="0">
                <a:solidFill>
                  <a:prstClr val="white"/>
                </a:solidFill>
                <a:latin typeface="+mn-lt"/>
              </a:rPr>
              <a:t>www.1ppt.com/jieri/           PPT</a:t>
            </a:r>
            <a:r>
              <a:rPr lang="zh-CN" altLang="en-US" sz="100" dirty="0">
                <a:solidFill>
                  <a:prstClr val="white"/>
                </a:solidFill>
                <a:latin typeface="+mn-lt"/>
              </a:rPr>
              <a:t>素材下载：</a:t>
            </a:r>
            <a:r>
              <a:rPr lang="en-US" altLang="zh-CN" sz="100" dirty="0">
                <a:solidFill>
                  <a:prstClr val="white"/>
                </a:solidFill>
                <a:latin typeface="+mn-lt"/>
              </a:rPr>
              <a:t>www.1ppt.com/sucai/</a:t>
            </a:r>
            <a:endParaRPr lang="en-US" altLang="zh-CN" sz="100" dirty="0">
              <a:solidFill>
                <a:prstClr val="white"/>
              </a:solidFill>
              <a:latin typeface="+mn-lt"/>
            </a:endParaRPr>
          </a:p>
          <a:p>
            <a:pPr defTabSz="914400" fontAlgn="auto">
              <a:spcBef>
                <a:spcPts val="0"/>
              </a:spcBef>
              <a:spcAft>
                <a:spcPts val="0"/>
              </a:spcAft>
              <a:buFontTx/>
              <a:buNone/>
              <a:defRPr/>
            </a:pPr>
            <a:r>
              <a:rPr lang="en-US" altLang="zh-CN" sz="100" dirty="0">
                <a:solidFill>
                  <a:prstClr val="white"/>
                </a:solidFill>
                <a:latin typeface="+mn-lt"/>
              </a:rPr>
              <a:t>PPT</a:t>
            </a:r>
            <a:r>
              <a:rPr lang="zh-CN" altLang="en-US" sz="100" dirty="0">
                <a:solidFill>
                  <a:prstClr val="white"/>
                </a:solidFill>
                <a:latin typeface="+mn-lt"/>
              </a:rPr>
              <a:t>背景图片：</a:t>
            </a:r>
            <a:r>
              <a:rPr lang="en-US" altLang="zh-CN" sz="100" dirty="0">
                <a:solidFill>
                  <a:prstClr val="white"/>
                </a:solidFill>
                <a:latin typeface="+mn-lt"/>
              </a:rPr>
              <a:t>www.1ppt.com/beijing/      PPT</a:t>
            </a:r>
            <a:r>
              <a:rPr lang="zh-CN" altLang="en-US" sz="100" dirty="0">
                <a:solidFill>
                  <a:prstClr val="white"/>
                </a:solidFill>
                <a:latin typeface="+mn-lt"/>
              </a:rPr>
              <a:t>图表下载：</a:t>
            </a:r>
            <a:r>
              <a:rPr lang="en-US" altLang="zh-CN" sz="100" dirty="0">
                <a:solidFill>
                  <a:prstClr val="white"/>
                </a:solidFill>
                <a:latin typeface="+mn-lt"/>
              </a:rPr>
              <a:t>www.1ppt.com/tubiao/      </a:t>
            </a:r>
            <a:endParaRPr lang="en-US" altLang="zh-CN" sz="100" dirty="0">
              <a:solidFill>
                <a:prstClr val="white"/>
              </a:solidFill>
              <a:latin typeface="+mn-lt"/>
            </a:endParaRPr>
          </a:p>
          <a:p>
            <a:pPr defTabSz="914400" fontAlgn="auto">
              <a:spcBef>
                <a:spcPts val="0"/>
              </a:spcBef>
              <a:spcAft>
                <a:spcPts val="0"/>
              </a:spcAft>
              <a:buFontTx/>
              <a:buNone/>
              <a:defRPr/>
            </a:pPr>
            <a:r>
              <a:rPr lang="zh-CN" altLang="en-US" sz="100" dirty="0">
                <a:solidFill>
                  <a:prstClr val="white"/>
                </a:solidFill>
                <a:latin typeface="+mn-lt"/>
              </a:rPr>
              <a:t>优秀</a:t>
            </a:r>
            <a:r>
              <a:rPr lang="en-US" altLang="zh-CN" sz="100" dirty="0">
                <a:solidFill>
                  <a:prstClr val="white"/>
                </a:solidFill>
                <a:latin typeface="+mn-lt"/>
              </a:rPr>
              <a:t>PPT</a:t>
            </a:r>
            <a:r>
              <a:rPr lang="zh-CN" altLang="en-US" sz="100" dirty="0">
                <a:solidFill>
                  <a:prstClr val="white"/>
                </a:solidFill>
                <a:latin typeface="+mn-lt"/>
              </a:rPr>
              <a:t>下载：</a:t>
            </a:r>
            <a:r>
              <a:rPr lang="en-US" altLang="zh-CN" sz="100" dirty="0">
                <a:solidFill>
                  <a:prstClr val="white"/>
                </a:solidFill>
                <a:latin typeface="+mn-lt"/>
              </a:rPr>
              <a:t>www.1ppt.com/xiazai/        PPT</a:t>
            </a:r>
            <a:r>
              <a:rPr lang="zh-CN" altLang="en-US" sz="100" dirty="0">
                <a:solidFill>
                  <a:prstClr val="white"/>
                </a:solidFill>
                <a:latin typeface="+mn-lt"/>
              </a:rPr>
              <a:t>教程： </a:t>
            </a:r>
            <a:r>
              <a:rPr lang="en-US" altLang="zh-CN" sz="100" dirty="0">
                <a:solidFill>
                  <a:prstClr val="white"/>
                </a:solidFill>
                <a:latin typeface="+mn-lt"/>
              </a:rPr>
              <a:t>www.1ppt.com/powerpoint/      </a:t>
            </a:r>
            <a:endParaRPr lang="en-US" altLang="zh-CN" sz="100" dirty="0">
              <a:solidFill>
                <a:prstClr val="white"/>
              </a:solidFill>
              <a:latin typeface="+mn-lt"/>
            </a:endParaRPr>
          </a:p>
          <a:p>
            <a:pPr defTabSz="914400" fontAlgn="auto">
              <a:spcBef>
                <a:spcPts val="0"/>
              </a:spcBef>
              <a:spcAft>
                <a:spcPts val="0"/>
              </a:spcAft>
              <a:buFontTx/>
              <a:buNone/>
              <a:defRPr/>
            </a:pPr>
            <a:r>
              <a:rPr lang="en-US" altLang="zh-CN" sz="100" dirty="0">
                <a:solidFill>
                  <a:prstClr val="white"/>
                </a:solidFill>
                <a:latin typeface="+mn-lt"/>
              </a:rPr>
              <a:t>Word</a:t>
            </a:r>
            <a:r>
              <a:rPr lang="zh-CN" altLang="en-US" sz="100" dirty="0">
                <a:solidFill>
                  <a:prstClr val="white"/>
                </a:solidFill>
                <a:latin typeface="+mn-lt"/>
              </a:rPr>
              <a:t>教程： </a:t>
            </a:r>
            <a:r>
              <a:rPr lang="en-US" altLang="zh-CN" sz="100" dirty="0">
                <a:solidFill>
                  <a:prstClr val="white"/>
                </a:solidFill>
                <a:latin typeface="+mn-lt"/>
              </a:rPr>
              <a:t>www.1ppt.com/word/              Excel</a:t>
            </a:r>
            <a:r>
              <a:rPr lang="zh-CN" altLang="en-US" sz="100" dirty="0">
                <a:solidFill>
                  <a:prstClr val="white"/>
                </a:solidFill>
                <a:latin typeface="+mn-lt"/>
              </a:rPr>
              <a:t>教程：</a:t>
            </a:r>
            <a:r>
              <a:rPr lang="en-US" altLang="zh-CN" sz="100" dirty="0">
                <a:solidFill>
                  <a:prstClr val="white"/>
                </a:solidFill>
                <a:latin typeface="+mn-lt"/>
              </a:rPr>
              <a:t>www.1ppt.com/excel/  </a:t>
            </a:r>
            <a:endParaRPr lang="en-US" altLang="zh-CN" sz="100" dirty="0">
              <a:solidFill>
                <a:prstClr val="white"/>
              </a:solidFill>
              <a:latin typeface="+mn-lt"/>
            </a:endParaRPr>
          </a:p>
          <a:p>
            <a:pPr defTabSz="914400" fontAlgn="auto">
              <a:spcBef>
                <a:spcPts val="0"/>
              </a:spcBef>
              <a:spcAft>
                <a:spcPts val="0"/>
              </a:spcAft>
              <a:buFontTx/>
              <a:buNone/>
              <a:defRPr/>
            </a:pPr>
            <a:r>
              <a:rPr lang="zh-CN" altLang="en-US" sz="100" dirty="0">
                <a:solidFill>
                  <a:prstClr val="white"/>
                </a:solidFill>
                <a:latin typeface="+mn-lt"/>
              </a:rPr>
              <a:t>资料下载：</a:t>
            </a:r>
            <a:r>
              <a:rPr lang="en-US" altLang="zh-CN" sz="100" dirty="0">
                <a:solidFill>
                  <a:prstClr val="white"/>
                </a:solidFill>
                <a:latin typeface="+mn-lt"/>
              </a:rPr>
              <a:t>www.1ppt.com/ziliao/                PPT</a:t>
            </a:r>
            <a:r>
              <a:rPr lang="zh-CN" altLang="en-US" sz="100" dirty="0">
                <a:solidFill>
                  <a:prstClr val="white"/>
                </a:solidFill>
                <a:latin typeface="+mn-lt"/>
              </a:rPr>
              <a:t>课件下载：</a:t>
            </a:r>
            <a:r>
              <a:rPr lang="en-US" altLang="zh-CN" sz="100" dirty="0">
                <a:solidFill>
                  <a:prstClr val="white"/>
                </a:solidFill>
                <a:latin typeface="+mn-lt"/>
              </a:rPr>
              <a:t>www.1ppt.com/kejian/ </a:t>
            </a:r>
            <a:endParaRPr lang="en-US" altLang="zh-CN" sz="100" dirty="0">
              <a:solidFill>
                <a:prstClr val="white"/>
              </a:solidFill>
              <a:latin typeface="+mn-lt"/>
            </a:endParaRPr>
          </a:p>
          <a:p>
            <a:pPr defTabSz="914400" fontAlgn="auto">
              <a:spcBef>
                <a:spcPts val="0"/>
              </a:spcBef>
              <a:spcAft>
                <a:spcPts val="0"/>
              </a:spcAft>
              <a:buFontTx/>
              <a:buNone/>
              <a:defRPr/>
            </a:pPr>
            <a:r>
              <a:rPr lang="zh-CN" altLang="en-US" sz="100" dirty="0">
                <a:solidFill>
                  <a:prstClr val="white"/>
                </a:solidFill>
                <a:latin typeface="+mn-lt"/>
              </a:rPr>
              <a:t>范文下载：</a:t>
            </a:r>
            <a:r>
              <a:rPr lang="en-US" altLang="zh-CN" sz="100" dirty="0">
                <a:solidFill>
                  <a:prstClr val="white"/>
                </a:solidFill>
                <a:latin typeface="+mn-lt"/>
              </a:rPr>
              <a:t>www.1ppt.com/fanwen/             </a:t>
            </a:r>
            <a:r>
              <a:rPr lang="zh-CN" altLang="en-US" sz="100" dirty="0">
                <a:solidFill>
                  <a:prstClr val="white"/>
                </a:solidFill>
                <a:latin typeface="+mn-lt"/>
              </a:rPr>
              <a:t>试卷下载：</a:t>
            </a:r>
            <a:r>
              <a:rPr lang="en-US" altLang="zh-CN" sz="100" dirty="0">
                <a:solidFill>
                  <a:prstClr val="white"/>
                </a:solidFill>
                <a:latin typeface="+mn-lt"/>
              </a:rPr>
              <a:t>www.1ppt.com/shiti/  </a:t>
            </a:r>
            <a:endParaRPr lang="en-US" altLang="zh-CN" sz="100" dirty="0">
              <a:solidFill>
                <a:prstClr val="white"/>
              </a:solidFill>
              <a:latin typeface="+mn-lt"/>
            </a:endParaRPr>
          </a:p>
          <a:p>
            <a:pPr defTabSz="914400" fontAlgn="auto">
              <a:spcBef>
                <a:spcPts val="0"/>
              </a:spcBef>
              <a:spcAft>
                <a:spcPts val="0"/>
              </a:spcAft>
              <a:buFontTx/>
              <a:buNone/>
              <a:defRPr/>
            </a:pPr>
            <a:r>
              <a:rPr lang="zh-CN" altLang="en-US" sz="100" dirty="0">
                <a:solidFill>
                  <a:prstClr val="white"/>
                </a:solidFill>
                <a:latin typeface="+mn-lt"/>
              </a:rPr>
              <a:t>教案下载：</a:t>
            </a:r>
            <a:r>
              <a:rPr lang="en-US" altLang="zh-CN" sz="100" dirty="0">
                <a:solidFill>
                  <a:prstClr val="white"/>
                </a:solidFill>
                <a:latin typeface="+mn-lt"/>
              </a:rPr>
              <a:t>www.1ppt.com/jiaoan/        </a:t>
            </a:r>
            <a:endParaRPr lang="en-US" altLang="zh-CN" sz="100" dirty="0">
              <a:solidFill>
                <a:prstClr val="white"/>
              </a:solidFill>
              <a:latin typeface="+mn-lt"/>
            </a:endParaRPr>
          </a:p>
          <a:p>
            <a:pPr defTabSz="914400" fontAlgn="auto">
              <a:spcBef>
                <a:spcPts val="0"/>
              </a:spcBef>
              <a:spcAft>
                <a:spcPts val="0"/>
              </a:spcAft>
              <a:buFontTx/>
              <a:buNone/>
              <a:defRPr/>
            </a:pPr>
            <a:r>
              <a:rPr lang="zh-CN" altLang="en-US" sz="100" dirty="0">
                <a:solidFill>
                  <a:prstClr val="white"/>
                </a:solidFill>
                <a:latin typeface="+mn-lt"/>
              </a:rPr>
              <a:t>字体下载：</a:t>
            </a:r>
            <a:r>
              <a:rPr lang="en-US" altLang="zh-CN" sz="100" dirty="0">
                <a:solidFill>
                  <a:prstClr val="white"/>
                </a:solidFill>
                <a:latin typeface="+mn-lt"/>
              </a:rPr>
              <a:t>www.1ppt.com/ziti/</a:t>
            </a:r>
            <a:endParaRPr lang="en-US" altLang="zh-CN" sz="100" dirty="0">
              <a:solidFill>
                <a:prstClr val="white"/>
              </a:solidFill>
              <a:latin typeface="+mn-lt"/>
            </a:endParaRPr>
          </a:p>
          <a:p>
            <a:pPr defTabSz="914400" fontAlgn="auto">
              <a:spcBef>
                <a:spcPts val="0"/>
              </a:spcBef>
              <a:spcAft>
                <a:spcPts val="0"/>
              </a:spcAft>
              <a:buFontTx/>
              <a:buNone/>
              <a:defRPr/>
            </a:pPr>
            <a:r>
              <a:rPr lang="en-US" altLang="zh-CN" sz="100" dirty="0">
                <a:solidFill>
                  <a:prstClr val="white"/>
                </a:solidFill>
                <a:latin typeface="+mn-lt"/>
              </a:rPr>
              <a:t> </a:t>
            </a:r>
            <a:endParaRPr lang="zh-CN" altLang="en-US" sz="100" dirty="0">
              <a:solidFill>
                <a:prstClr val="white"/>
              </a:solidFill>
              <a:latin typeface="+mn-lt"/>
            </a:endParaRPr>
          </a:p>
        </p:txBody>
      </p:sp>
      <p:sp>
        <p:nvSpPr>
          <p:cNvPr id="2" name="标题 1"/>
          <p:cNvSpPr>
            <a:spLocks noGrp="1"/>
          </p:cNvSpPr>
          <p:nvPr>
            <p:ph type="title"/>
          </p:nvPr>
        </p:nvSpPr>
        <p:spPr>
          <a:xfrm>
            <a:off x="629841" y="273844"/>
            <a:ext cx="7886700" cy="994172"/>
          </a:xfrm>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a:xfrm>
            <a:off x="890081" y="1333829"/>
            <a:ext cx="3655181" cy="617934"/>
          </a:xfrm>
        </p:spPr>
        <p:txBody>
          <a:bodyPr anchor="ctr"/>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a:r>
              <a:rPr lang="zh-CN" altLang="en-US" noProof="1"/>
              <a:t>单击此处编辑母版文本样式</a:t>
            </a:r>
            <a:endParaRPr lang="zh-CN" altLang="en-US" noProof="1"/>
          </a:p>
        </p:txBody>
      </p:sp>
      <p:sp>
        <p:nvSpPr>
          <p:cNvPr id="4" name="内容占位符 3"/>
          <p:cNvSpPr>
            <a:spLocks noGrp="1"/>
          </p:cNvSpPr>
          <p:nvPr>
            <p:ph sz="half" idx="2"/>
          </p:nvPr>
        </p:nvSpPr>
        <p:spPr>
          <a:xfrm>
            <a:off x="890081" y="1999034"/>
            <a:ext cx="3655181" cy="264321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5" name="文本占位符 4"/>
          <p:cNvSpPr>
            <a:spLocks noGrp="1"/>
          </p:cNvSpPr>
          <p:nvPr>
            <p:ph type="body" sz="quarter" idx="3"/>
          </p:nvPr>
        </p:nvSpPr>
        <p:spPr>
          <a:xfrm>
            <a:off x="4692704" y="1333829"/>
            <a:ext cx="3673182" cy="617934"/>
          </a:xfrm>
        </p:spPr>
        <p:txBody>
          <a:bodyPr anchor="ctr"/>
          <a:lstStyle>
            <a:lvl1pPr marL="0" indent="0">
              <a:buNone/>
              <a:defRPr sz="1575"/>
            </a:lvl1pPr>
            <a:lvl2pPr marL="257175" indent="0">
              <a:buNone/>
              <a:defRPr sz="1350"/>
            </a:lvl2pPr>
            <a:lvl3pPr marL="514350" indent="0">
              <a:buNone/>
              <a:defRPr sz="1125"/>
            </a:lvl3pPr>
            <a:lvl4pPr marL="771525" indent="0">
              <a:buNone/>
              <a:defRPr sz="1015"/>
            </a:lvl4pPr>
            <a:lvl5pPr marL="1028700" indent="0">
              <a:buNone/>
              <a:defRPr sz="1015"/>
            </a:lvl5pPr>
            <a:lvl6pPr marL="1285875" indent="0">
              <a:buNone/>
              <a:defRPr sz="1015"/>
            </a:lvl6pPr>
            <a:lvl7pPr marL="1543050" indent="0">
              <a:buNone/>
              <a:defRPr sz="1015"/>
            </a:lvl7pPr>
            <a:lvl8pPr marL="1800225" indent="0">
              <a:buNone/>
              <a:defRPr sz="1015"/>
            </a:lvl8pPr>
            <a:lvl9pPr marL="2057400" indent="0">
              <a:buNone/>
              <a:defRPr sz="1015"/>
            </a:lvl9pPr>
          </a:lstStyle>
          <a:p>
            <a:pPr lvl="0"/>
            <a:r>
              <a:rPr lang="zh-CN" altLang="en-US" noProof="1"/>
              <a:t>单击此处编辑母版文本样式</a:t>
            </a:r>
            <a:endParaRPr lang="zh-CN" altLang="en-US" noProof="1"/>
          </a:p>
        </p:txBody>
      </p:sp>
      <p:sp>
        <p:nvSpPr>
          <p:cNvPr id="6" name="内容占位符 5"/>
          <p:cNvSpPr>
            <a:spLocks noGrp="1"/>
          </p:cNvSpPr>
          <p:nvPr>
            <p:ph sz="quarter" idx="4"/>
          </p:nvPr>
        </p:nvSpPr>
        <p:spPr>
          <a:xfrm>
            <a:off x="4692704" y="1999034"/>
            <a:ext cx="3673182" cy="2643213"/>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8" name="日期占位符 6"/>
          <p:cNvSpPr>
            <a:spLocks noGrp="1"/>
          </p:cNvSpPr>
          <p:nvPr>
            <p:ph type="dt" sz="half" idx="10"/>
          </p:nvPr>
        </p:nvSpPr>
        <p:spPr/>
        <p:txBody>
          <a:bodyPr/>
          <a:lstStyle>
            <a:lvl1pPr>
              <a:defRPr/>
            </a:lvl1pPr>
          </a:lstStyle>
          <a:p>
            <a:pPr>
              <a:defRPr/>
            </a:pPr>
            <a:fld id="{7443995A-67F2-4B26-8BF6-6D08C3E8BDD8}" type="datetime1">
              <a:rPr lang="zh-CN" altLang="en-US"/>
            </a:fld>
            <a:endParaRPr lang="zh-CN" altLang="en-US"/>
          </a:p>
        </p:txBody>
      </p:sp>
      <p:sp>
        <p:nvSpPr>
          <p:cNvPr id="9" name="页脚占位符 7"/>
          <p:cNvSpPr>
            <a:spLocks noGrp="1"/>
          </p:cNvSpPr>
          <p:nvPr>
            <p:ph type="ftr" sz="quarter" idx="11"/>
          </p:nvPr>
        </p:nvSpPr>
        <p:spPr/>
        <p:txBody>
          <a:bodyPr/>
          <a:lstStyle>
            <a:lvl1pPr>
              <a:defRPr/>
            </a:lvl1pPr>
          </a:lstStyle>
          <a:p>
            <a:pPr>
              <a:defRPr/>
            </a:pPr>
            <a:endParaRPr lang="zh-CN" altLang="en-US"/>
          </a:p>
        </p:txBody>
      </p:sp>
      <p:sp>
        <p:nvSpPr>
          <p:cNvPr id="10" name="灯片编号占位符 8"/>
          <p:cNvSpPr>
            <a:spLocks noGrp="1"/>
          </p:cNvSpPr>
          <p:nvPr>
            <p:ph type="sldNum" sz="quarter" idx="12"/>
          </p:nvPr>
        </p:nvSpPr>
        <p:spPr/>
        <p:txBody>
          <a:bodyPr/>
          <a:lstStyle>
            <a:lvl1pPr>
              <a:defRPr/>
            </a:lvl1pPr>
          </a:lstStyle>
          <a:p>
            <a:fld id="{9D337D22-BF9E-4A8B-80FF-202A6CB80710}" type="slidenum">
              <a:rPr lang="zh-CN" altLang="en-US"/>
            </a:fld>
            <a:endParaRPr lang="zh-CN" altLang="en-US"/>
          </a:p>
        </p:txBody>
      </p:sp>
    </p:spTree>
  </p:cSld>
  <p:clrMapOvr>
    <a:masterClrMapping/>
  </p:clrMapOvr>
  <p:transition spd="slow">
    <p:fade/>
  </p:transition>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Rectangle 4"/>
          <p:cNvSpPr>
            <a:spLocks noGrp="1"/>
          </p:cNvSpPr>
          <p:nvPr>
            <p:ph type="dt" sz="half" idx="10"/>
          </p:nvPr>
        </p:nvSpPr>
        <p:spPr/>
        <p:txBody>
          <a:bodyPr/>
          <a:lstStyle>
            <a:lvl1pPr>
              <a:defRPr/>
            </a:lvl1pPr>
          </a:lstStyle>
          <a:p>
            <a:pPr>
              <a:defRPr/>
            </a:pPr>
            <a:fld id="{93BB49F2-C763-4FD3-8EF7-911329C59416}" type="datetime1">
              <a:rPr lang="zh-CN" altLang="en-US"/>
            </a:fld>
            <a:endParaRPr lang="zh-CN" altLang="en-US"/>
          </a:p>
        </p:txBody>
      </p:sp>
      <p:sp>
        <p:nvSpPr>
          <p:cNvPr id="4" name="Rectangle 5"/>
          <p:cNvSpPr>
            <a:spLocks noGrp="1"/>
          </p:cNvSpPr>
          <p:nvPr>
            <p:ph type="ftr" sz="quarter" idx="11"/>
          </p:nvPr>
        </p:nvSpPr>
        <p:spPr/>
        <p:txBody>
          <a:bodyPr/>
          <a:lstStyle>
            <a:lvl1pPr>
              <a:defRPr/>
            </a:lvl1pPr>
          </a:lstStyle>
          <a:p>
            <a:pPr>
              <a:defRPr/>
            </a:pPr>
            <a:endParaRPr lang="zh-CN" altLang="en-US"/>
          </a:p>
        </p:txBody>
      </p:sp>
      <p:sp>
        <p:nvSpPr>
          <p:cNvPr id="5" name="Rectangle 6"/>
          <p:cNvSpPr>
            <a:spLocks noGrp="1"/>
          </p:cNvSpPr>
          <p:nvPr>
            <p:ph type="sldNum" sz="quarter" idx="12"/>
          </p:nvPr>
        </p:nvSpPr>
        <p:spPr/>
        <p:txBody>
          <a:bodyPr/>
          <a:lstStyle>
            <a:lvl1pPr>
              <a:defRPr/>
            </a:lvl1pPr>
          </a:lstStyle>
          <a:p>
            <a:fld id="{488E725F-456D-488F-9AD0-AF8909763DA1}" type="slidenum">
              <a:rPr lang="zh-CN" altLang="en-US"/>
            </a:fld>
            <a:endParaRPr lang="zh-CN" altLang="en-US"/>
          </a:p>
        </p:txBody>
      </p:sp>
    </p:spTree>
  </p:cSld>
  <p:clrMapOvr>
    <a:masterClrMapping/>
  </p:clrMapOvr>
  <p:transition spd="slow">
    <p:fade/>
  </p:transition>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图片 6" descr="2020-07-30 08-28-47 创建的截图"/>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588" y="-7938"/>
            <a:ext cx="9151938"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日期占位符 1"/>
          <p:cNvSpPr>
            <a:spLocks noGrp="1"/>
          </p:cNvSpPr>
          <p:nvPr>
            <p:ph type="dt" sz="half" idx="10"/>
          </p:nvPr>
        </p:nvSpPr>
        <p:spPr/>
        <p:txBody>
          <a:bodyPr/>
          <a:lstStyle>
            <a:lvl1pPr>
              <a:defRPr/>
            </a:lvl1pPr>
          </a:lstStyle>
          <a:p>
            <a:pPr>
              <a:defRPr/>
            </a:pPr>
            <a:fld id="{5D26FFCA-CE67-47D7-B933-BD29E7127D86}" type="datetime1">
              <a:rPr lang="zh-CN" altLang="en-US"/>
            </a:fld>
            <a:endParaRPr lang="zh-CN" altLang="en-US"/>
          </a:p>
        </p:txBody>
      </p:sp>
      <p:sp>
        <p:nvSpPr>
          <p:cNvPr id="4" name="页脚占位符 2"/>
          <p:cNvSpPr>
            <a:spLocks noGrp="1"/>
          </p:cNvSpPr>
          <p:nvPr>
            <p:ph type="ftr" sz="quarter" idx="11"/>
          </p:nvPr>
        </p:nvSpPr>
        <p:spPr/>
        <p:txBody>
          <a:bodyPr/>
          <a:lstStyle>
            <a:lvl1pPr>
              <a:defRPr/>
            </a:lvl1pPr>
          </a:lstStyle>
          <a:p>
            <a:pPr>
              <a:defRPr/>
            </a:pPr>
            <a:endParaRPr lang="zh-CN" altLang="en-US"/>
          </a:p>
        </p:txBody>
      </p:sp>
      <p:sp>
        <p:nvSpPr>
          <p:cNvPr id="5" name="灯片编号占位符 3"/>
          <p:cNvSpPr>
            <a:spLocks noGrp="1"/>
          </p:cNvSpPr>
          <p:nvPr>
            <p:ph type="sldNum" sz="quarter" idx="12"/>
          </p:nvPr>
        </p:nvSpPr>
        <p:spPr/>
        <p:txBody>
          <a:bodyPr/>
          <a:lstStyle>
            <a:lvl1pPr>
              <a:defRPr/>
            </a:lvl1pPr>
          </a:lstStyle>
          <a:p>
            <a:fld id="{9B5898EF-D7AB-42A7-9FF6-D1A3E71E40DB}" type="slidenum">
              <a:rPr lang="zh-CN" altLang="en-US"/>
            </a:fld>
            <a:endParaRPr lang="zh-CN" altLang="en-US"/>
          </a:p>
        </p:txBody>
      </p:sp>
    </p:spTree>
  </p:cSld>
  <p:clrMapOvr>
    <a:masterClrMapping/>
  </p:clrMapOvr>
  <p:transition spd="slow">
    <p:fade/>
  </p:transition>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1800"/>
            </a:lvl1pPr>
          </a:lstStyle>
          <a:p>
            <a:r>
              <a:rPr lang="zh-CN" altLang="en-US" noProof="1"/>
              <a:t>单击此处编辑母版标题样式</a:t>
            </a:r>
            <a:endParaRPr lang="zh-CN" altLang="en-US" noProof="1"/>
          </a:p>
        </p:txBody>
      </p:sp>
      <p:sp>
        <p:nvSpPr>
          <p:cNvPr id="3" name="内容占位符 2"/>
          <p:cNvSpPr>
            <a:spLocks noGrp="1"/>
          </p:cNvSpPr>
          <p:nvPr>
            <p:ph idx="1"/>
          </p:nvPr>
        </p:nvSpPr>
        <p:spPr>
          <a:xfrm>
            <a:off x="3887391" y="740569"/>
            <a:ext cx="4629150" cy="3655219"/>
          </a:xfrm>
        </p:spPr>
        <p:txBody>
          <a:bodyPr/>
          <a:lstStyle>
            <a:lvl1pPr>
              <a:defRPr sz="1800"/>
            </a:lvl1pPr>
            <a:lvl2pPr>
              <a:defRPr sz="1575"/>
            </a:lvl2pPr>
            <a:lvl3pPr>
              <a:defRPr sz="1350"/>
            </a:lvl3pPr>
            <a:lvl4pPr>
              <a:defRPr sz="1125"/>
            </a:lvl4pPr>
            <a:lvl5pPr>
              <a:defRPr sz="1125"/>
            </a:lvl5pPr>
            <a:lvl6pPr>
              <a:defRPr sz="1125"/>
            </a:lvl6pPr>
            <a:lvl7pPr>
              <a:defRPr sz="1125"/>
            </a:lvl7pPr>
            <a:lvl8pPr>
              <a:defRPr sz="1125"/>
            </a:lvl8pPr>
            <a:lvl9pPr>
              <a:defRPr sz="1125"/>
            </a:lvl9p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4" name="文本占位符 3"/>
          <p:cNvSpPr>
            <a:spLocks noGrp="1"/>
          </p:cNvSpPr>
          <p:nvPr>
            <p:ph type="body" sz="half" idx="2"/>
          </p:nvPr>
        </p:nvSpPr>
        <p:spPr>
          <a:xfrm>
            <a:off x="629841" y="1543050"/>
            <a:ext cx="2949178" cy="2858691"/>
          </a:xfrm>
        </p:spPr>
        <p:txBody>
          <a:bodyPr/>
          <a:lstStyle>
            <a:lvl1pPr marL="0" indent="0">
              <a:buNone/>
              <a:defRPr sz="900"/>
            </a:lvl1pPr>
            <a:lvl2pPr marL="257175" indent="0">
              <a:buNone/>
              <a:defRPr sz="790"/>
            </a:lvl2pPr>
            <a:lvl3pPr marL="514350" indent="0">
              <a:buNone/>
              <a:defRPr sz="675"/>
            </a:lvl3pPr>
            <a:lvl4pPr marL="771525" indent="0">
              <a:buNone/>
              <a:defRPr sz="565"/>
            </a:lvl4pPr>
            <a:lvl5pPr marL="1028700" indent="0">
              <a:buNone/>
              <a:defRPr sz="565"/>
            </a:lvl5pPr>
            <a:lvl6pPr marL="1285875" indent="0">
              <a:buNone/>
              <a:defRPr sz="565"/>
            </a:lvl6pPr>
            <a:lvl7pPr marL="1543050" indent="0">
              <a:buNone/>
              <a:defRPr sz="565"/>
            </a:lvl7pPr>
            <a:lvl8pPr marL="1800225" indent="0">
              <a:buNone/>
              <a:defRPr sz="565"/>
            </a:lvl8pPr>
            <a:lvl9pPr marL="2057400" indent="0">
              <a:buNone/>
              <a:defRPr sz="565"/>
            </a:lvl9pPr>
          </a:lstStyle>
          <a:p>
            <a:pPr lvl="0"/>
            <a:r>
              <a:rPr lang="zh-CN" altLang="en-US" noProof="1"/>
              <a:t>单击此处编辑母版文本样式</a:t>
            </a:r>
            <a:endParaRPr lang="zh-CN" altLang="en-US" noProof="1"/>
          </a:p>
        </p:txBody>
      </p:sp>
      <p:sp>
        <p:nvSpPr>
          <p:cNvPr id="5" name="Rectangle 4"/>
          <p:cNvSpPr>
            <a:spLocks noGrp="1"/>
          </p:cNvSpPr>
          <p:nvPr>
            <p:ph type="dt" sz="half" idx="10"/>
          </p:nvPr>
        </p:nvSpPr>
        <p:spPr/>
        <p:txBody>
          <a:bodyPr/>
          <a:lstStyle>
            <a:lvl1pPr>
              <a:defRPr/>
            </a:lvl1pPr>
          </a:lstStyle>
          <a:p>
            <a:pPr>
              <a:defRPr/>
            </a:pPr>
            <a:fld id="{93BB49F2-C763-4FD3-8EF7-911329C59416}" type="datetime1">
              <a:rPr lang="zh-CN" altLang="en-US"/>
            </a:fld>
            <a:endParaRPr lang="zh-CN" altLang="en-US"/>
          </a:p>
        </p:txBody>
      </p:sp>
      <p:sp>
        <p:nvSpPr>
          <p:cNvPr id="6" name="Rectangle 5"/>
          <p:cNvSpPr>
            <a:spLocks noGrp="1"/>
          </p:cNvSpPr>
          <p:nvPr>
            <p:ph type="ftr" sz="quarter" idx="11"/>
          </p:nvPr>
        </p:nvSpPr>
        <p:spPr/>
        <p:txBody>
          <a:bodyPr/>
          <a:lstStyle>
            <a:lvl1pPr>
              <a:defRPr/>
            </a:lvl1pPr>
          </a:lstStyle>
          <a:p>
            <a:pPr>
              <a:defRPr/>
            </a:pPr>
            <a:endParaRPr lang="zh-CN" altLang="en-US"/>
          </a:p>
        </p:txBody>
      </p:sp>
      <p:sp>
        <p:nvSpPr>
          <p:cNvPr id="7" name="Rectangle 6"/>
          <p:cNvSpPr>
            <a:spLocks noGrp="1"/>
          </p:cNvSpPr>
          <p:nvPr>
            <p:ph type="sldNum" sz="quarter" idx="12"/>
          </p:nvPr>
        </p:nvSpPr>
        <p:spPr/>
        <p:txBody>
          <a:bodyPr/>
          <a:lstStyle>
            <a:lvl1pPr>
              <a:defRPr/>
            </a:lvl1pPr>
          </a:lstStyle>
          <a:p>
            <a:fld id="{8B446389-9231-4B6A-A868-B9F9B41201D0}" type="slidenum">
              <a:rPr lang="zh-CN" altLang="en-US"/>
            </a:fld>
            <a:endParaRPr lang="zh-CN" altLang="en-US"/>
          </a:p>
        </p:txBody>
      </p:sp>
    </p:spTree>
  </p:cSld>
  <p:clrMapOvr>
    <a:masterClrMapping/>
  </p:clrMapOvr>
  <p:transition spd="slow">
    <p:fade/>
  </p:transition>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3124012" cy="1200150"/>
          </a:xfrm>
        </p:spPr>
        <p:txBody>
          <a:bodyPr anchor="b"/>
          <a:lstStyle>
            <a:lvl1pPr>
              <a:defRPr sz="1800"/>
            </a:lvl1pPr>
          </a:lstStyle>
          <a:p>
            <a:r>
              <a:rPr lang="zh-CN" altLang="en-US" noProof="1"/>
              <a:t>单击此处编辑母版标题样式</a:t>
            </a:r>
            <a:endParaRPr lang="zh-CN" altLang="en-US" noProof="1"/>
          </a:p>
        </p:txBody>
      </p:sp>
      <p:sp>
        <p:nvSpPr>
          <p:cNvPr id="3" name="图片占位符 2"/>
          <p:cNvSpPr>
            <a:spLocks noGrp="1"/>
          </p:cNvSpPr>
          <p:nvPr>
            <p:ph type="pic" idx="1"/>
          </p:nvPr>
        </p:nvSpPr>
        <p:spPr>
          <a:xfrm>
            <a:off x="3887391" y="342901"/>
            <a:ext cx="4629150" cy="4052888"/>
          </a:xfrm>
        </p:spPr>
        <p:txBody>
          <a:bodyPr/>
          <a:lstStyle>
            <a:lvl1pPr marL="0" indent="0">
              <a:buNone/>
              <a:defRPr sz="1800"/>
            </a:lvl1pPr>
            <a:lvl2pPr marL="257175" indent="0">
              <a:buNone/>
              <a:defRPr sz="1575"/>
            </a:lvl2pPr>
            <a:lvl3pPr marL="514350" indent="0">
              <a:buNone/>
              <a:defRPr sz="1350"/>
            </a:lvl3pPr>
            <a:lvl4pPr marL="771525" indent="0">
              <a:buNone/>
              <a:defRPr sz="1125"/>
            </a:lvl4pPr>
            <a:lvl5pPr marL="1028700" indent="0">
              <a:buNone/>
              <a:defRPr sz="1125"/>
            </a:lvl5pPr>
            <a:lvl6pPr marL="1285875" indent="0">
              <a:buNone/>
              <a:defRPr sz="1125"/>
            </a:lvl6pPr>
            <a:lvl7pPr marL="1543050" indent="0">
              <a:buNone/>
              <a:defRPr sz="1125"/>
            </a:lvl7pPr>
            <a:lvl8pPr marL="1800225" indent="0">
              <a:buNone/>
              <a:defRPr sz="1125"/>
            </a:lvl8pPr>
            <a:lvl9pPr marL="2057400" indent="0">
              <a:buNone/>
              <a:defRPr sz="1125"/>
            </a:lvl9pPr>
          </a:lstStyle>
          <a:p>
            <a:pPr lvl="0"/>
            <a:endParaRPr lang="zh-CN" altLang="en-US" noProof="0"/>
          </a:p>
        </p:txBody>
      </p:sp>
      <p:sp>
        <p:nvSpPr>
          <p:cNvPr id="4" name="文本占位符 3"/>
          <p:cNvSpPr>
            <a:spLocks noGrp="1"/>
          </p:cNvSpPr>
          <p:nvPr>
            <p:ph type="body" sz="half" idx="2"/>
          </p:nvPr>
        </p:nvSpPr>
        <p:spPr>
          <a:xfrm>
            <a:off x="629841" y="1543050"/>
            <a:ext cx="3124012" cy="2858691"/>
          </a:xfrm>
        </p:spPr>
        <p:txBody>
          <a:bodyPr/>
          <a:lstStyle>
            <a:lvl1pPr marL="0" indent="0">
              <a:buNone/>
              <a:defRPr sz="1125"/>
            </a:lvl1pPr>
            <a:lvl2pPr marL="257175" indent="0">
              <a:buNone/>
              <a:defRPr sz="1015"/>
            </a:lvl2pPr>
            <a:lvl3pPr marL="514350" indent="0">
              <a:buNone/>
              <a:defRPr sz="900"/>
            </a:lvl3pPr>
            <a:lvl4pPr marL="771525" indent="0">
              <a:buNone/>
              <a:defRPr sz="790"/>
            </a:lvl4pPr>
            <a:lvl5pPr marL="1028700" indent="0">
              <a:buNone/>
              <a:defRPr sz="790"/>
            </a:lvl5pPr>
            <a:lvl6pPr marL="1285875" indent="0">
              <a:buNone/>
              <a:defRPr sz="790"/>
            </a:lvl6pPr>
            <a:lvl7pPr marL="1543050" indent="0">
              <a:buNone/>
              <a:defRPr sz="790"/>
            </a:lvl7pPr>
            <a:lvl8pPr marL="1800225" indent="0">
              <a:buNone/>
              <a:defRPr sz="790"/>
            </a:lvl8pPr>
            <a:lvl9pPr marL="2057400" indent="0">
              <a:buNone/>
              <a:defRPr sz="790"/>
            </a:lvl9pPr>
          </a:lstStyle>
          <a:p>
            <a:pPr lvl="0"/>
            <a:r>
              <a:rPr lang="zh-CN" altLang="en-US" noProof="1"/>
              <a:t>单击此处编辑母版文本样式</a:t>
            </a:r>
            <a:endParaRPr lang="zh-CN" altLang="en-US" noProof="1"/>
          </a:p>
        </p:txBody>
      </p:sp>
      <p:sp>
        <p:nvSpPr>
          <p:cNvPr id="5" name="Rectangle 4"/>
          <p:cNvSpPr>
            <a:spLocks noGrp="1"/>
          </p:cNvSpPr>
          <p:nvPr>
            <p:ph type="dt" sz="half" idx="10"/>
          </p:nvPr>
        </p:nvSpPr>
        <p:spPr/>
        <p:txBody>
          <a:bodyPr/>
          <a:lstStyle>
            <a:lvl1pPr>
              <a:defRPr/>
            </a:lvl1pPr>
          </a:lstStyle>
          <a:p>
            <a:pPr>
              <a:defRPr/>
            </a:pPr>
            <a:fld id="{93BB49F2-C763-4FD3-8EF7-911329C59416}" type="datetime1">
              <a:rPr lang="zh-CN" altLang="en-US"/>
            </a:fld>
            <a:endParaRPr lang="zh-CN" altLang="en-US"/>
          </a:p>
        </p:txBody>
      </p:sp>
      <p:sp>
        <p:nvSpPr>
          <p:cNvPr id="6" name="Rectangle 5"/>
          <p:cNvSpPr>
            <a:spLocks noGrp="1"/>
          </p:cNvSpPr>
          <p:nvPr>
            <p:ph type="ftr" sz="quarter" idx="11"/>
          </p:nvPr>
        </p:nvSpPr>
        <p:spPr/>
        <p:txBody>
          <a:bodyPr/>
          <a:lstStyle>
            <a:lvl1pPr>
              <a:defRPr/>
            </a:lvl1pPr>
          </a:lstStyle>
          <a:p>
            <a:pPr>
              <a:defRPr/>
            </a:pPr>
            <a:endParaRPr lang="zh-CN" altLang="en-US"/>
          </a:p>
        </p:txBody>
      </p:sp>
      <p:sp>
        <p:nvSpPr>
          <p:cNvPr id="7" name="Rectangle 6"/>
          <p:cNvSpPr>
            <a:spLocks noGrp="1"/>
          </p:cNvSpPr>
          <p:nvPr>
            <p:ph type="sldNum" sz="quarter" idx="12"/>
          </p:nvPr>
        </p:nvSpPr>
        <p:spPr/>
        <p:txBody>
          <a:bodyPr/>
          <a:lstStyle>
            <a:lvl1pPr>
              <a:defRPr/>
            </a:lvl1pPr>
          </a:lstStyle>
          <a:p>
            <a:fld id="{6A2D0DF7-24F2-4B5F-AC4B-277CE9BD3F07}" type="slidenum">
              <a:rPr lang="zh-CN" altLang="en-US"/>
            </a:fld>
            <a:endParaRPr lang="zh-CN" altLang="en-US"/>
          </a:p>
        </p:txBody>
      </p:sp>
    </p:spTree>
  </p:cSld>
  <p:clrMapOvr>
    <a:masterClrMapping/>
  </p:clrMapOvr>
  <p:transition spd="slow">
    <p:fade/>
  </p:transition>
  <p:hf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0">
          <a:gsLst>
            <a:gs pos="0">
              <a:srgbClr val="FFFFFF"/>
            </a:gs>
            <a:gs pos="42000">
              <a:srgbClr val="F3F3F3"/>
            </a:gs>
            <a:gs pos="98000">
              <a:srgbClr val="D2FFFF"/>
            </a:gs>
            <a:gs pos="100000">
              <a:srgbClr val="D2FFFF"/>
            </a:gs>
          </a:gsLst>
          <a:lin ang="5400000" scaled="0"/>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idx="4294967295"/>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9"/>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p:cNvSpPr>
          <p:nvPr>
            <p:ph type="dt" sz="half" idx="2"/>
          </p:nvPr>
        </p:nvSpPr>
        <p:spPr>
          <a:xfrm>
            <a:off x="457200" y="4684713"/>
            <a:ext cx="2133600" cy="357187"/>
          </a:xfrm>
          <a:prstGeom prst="rect">
            <a:avLst/>
          </a:prstGeom>
          <a:noFill/>
          <a:ln w="9525">
            <a:noFill/>
          </a:ln>
        </p:spPr>
        <p:txBody>
          <a:bodyPr/>
          <a:lstStyle>
            <a:lvl1pPr fontAlgn="auto">
              <a:spcBef>
                <a:spcPts val="0"/>
              </a:spcBef>
              <a:spcAft>
                <a:spcPts val="0"/>
              </a:spcAft>
              <a:buFontTx/>
              <a:buNone/>
              <a:defRPr sz="1050">
                <a:latin typeface="+mn-lt"/>
                <a:ea typeface="+mn-ea"/>
              </a:defRPr>
            </a:lvl1pPr>
          </a:lstStyle>
          <a:p>
            <a:pPr>
              <a:defRPr/>
            </a:pPr>
            <a:fld id="{93BB49F2-C763-4FD3-8EF7-911329C59416}" type="datetime1">
              <a:rPr lang="zh-CN" altLang="en-US"/>
            </a:fld>
            <a:endParaRPr lang="zh-CN" altLang="en-US"/>
          </a:p>
        </p:txBody>
      </p:sp>
      <p:sp>
        <p:nvSpPr>
          <p:cNvPr id="1029" name="Rectangle 5"/>
          <p:cNvSpPr>
            <a:spLocks noGrp="1"/>
          </p:cNvSpPr>
          <p:nvPr>
            <p:ph type="ftr" sz="quarter" idx="3"/>
          </p:nvPr>
        </p:nvSpPr>
        <p:spPr>
          <a:xfrm>
            <a:off x="3124200" y="4684713"/>
            <a:ext cx="2895600" cy="357187"/>
          </a:xfrm>
          <a:prstGeom prst="rect">
            <a:avLst/>
          </a:prstGeom>
          <a:noFill/>
          <a:ln w="9525">
            <a:noFill/>
          </a:ln>
        </p:spPr>
        <p:txBody>
          <a:bodyPr/>
          <a:lstStyle>
            <a:lvl1pPr algn="ctr" fontAlgn="auto">
              <a:spcBef>
                <a:spcPts val="0"/>
              </a:spcBef>
              <a:spcAft>
                <a:spcPts val="0"/>
              </a:spcAft>
              <a:buFontTx/>
              <a:buNone/>
              <a:defRPr sz="1050">
                <a:latin typeface="+mn-lt"/>
                <a:ea typeface="+mn-ea"/>
              </a:defRPr>
            </a:lvl1pPr>
          </a:lstStyle>
          <a:p>
            <a:pPr>
              <a:defRPr/>
            </a:pPr>
            <a:endParaRPr lang="zh-CN" altLang="en-US"/>
          </a:p>
        </p:txBody>
      </p:sp>
      <p:sp>
        <p:nvSpPr>
          <p:cNvPr id="1030" name="Rectangle 6"/>
          <p:cNvSpPr>
            <a:spLocks noGrp="1"/>
          </p:cNvSpPr>
          <p:nvPr>
            <p:ph type="sldNum" sz="quarter" idx="4"/>
          </p:nvPr>
        </p:nvSpPr>
        <p:spPr>
          <a:xfrm>
            <a:off x="6553200" y="4684713"/>
            <a:ext cx="2133600" cy="357187"/>
          </a:xfrm>
          <a:prstGeom prst="rect">
            <a:avLst/>
          </a:prstGeom>
          <a:noFill/>
          <a:ln w="9525">
            <a:noFill/>
          </a:ln>
        </p:spPr>
        <p:txBody>
          <a:bodyPr vert="horz" wrap="square" lIns="91440" tIns="45720" rIns="91440" bIns="45720" numCol="1" anchor="t" anchorCtr="0" compatLnSpc="1"/>
          <a:lstStyle>
            <a:lvl1pPr algn="r">
              <a:defRPr sz="1000">
                <a:latin typeface="DejaVu Sans" panose="020B0603030804020204"/>
                <a:ea typeface="方正书宋_GBK" panose="02000000000000000000" charset="-122"/>
              </a:defRPr>
            </a:lvl1pPr>
          </a:lstStyle>
          <a:p>
            <a:fld id="{E9A237DA-FE1F-4753-B23F-3CD1B0E5B340}" type="slidenum">
              <a:rPr lang="zh-CN" altLang="en-US"/>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p:fade/>
  </p:transition>
  <p:hf hdr="0" ftr="0" dt="0"/>
  <p:txStyles>
    <p:titleStyle>
      <a:lvl1pPr algn="ctr" defTabSz="685800" rtl="0" fontAlgn="base">
        <a:spcBef>
          <a:spcPct val="0"/>
        </a:spcBef>
        <a:spcAft>
          <a:spcPct val="0"/>
        </a:spcAft>
        <a:defRPr sz="3300" kern="1200">
          <a:solidFill>
            <a:schemeClr val="tx2"/>
          </a:solidFill>
          <a:latin typeface="+mj-lt"/>
          <a:ea typeface="+mj-ea"/>
          <a:cs typeface="+mj-cs"/>
        </a:defRPr>
      </a:lvl1pPr>
      <a:lvl2pPr algn="ctr" defTabSz="685800" rtl="0" fontAlgn="base">
        <a:spcBef>
          <a:spcPct val="0"/>
        </a:spcBef>
        <a:spcAft>
          <a:spcPct val="0"/>
        </a:spcAft>
        <a:defRPr sz="3300">
          <a:solidFill>
            <a:schemeClr val="tx2"/>
          </a:solidFill>
          <a:latin typeface="DejaVu Sans" panose="020B0603030804020204"/>
          <a:ea typeface="方正书宋_GBK" panose="02000000000000000000" charset="-122"/>
        </a:defRPr>
      </a:lvl2pPr>
      <a:lvl3pPr algn="ctr" defTabSz="685800" rtl="0" fontAlgn="base">
        <a:spcBef>
          <a:spcPct val="0"/>
        </a:spcBef>
        <a:spcAft>
          <a:spcPct val="0"/>
        </a:spcAft>
        <a:defRPr sz="3300">
          <a:solidFill>
            <a:schemeClr val="tx2"/>
          </a:solidFill>
          <a:latin typeface="DejaVu Sans" panose="020B0603030804020204"/>
          <a:ea typeface="方正书宋_GBK" panose="02000000000000000000" charset="-122"/>
        </a:defRPr>
      </a:lvl3pPr>
      <a:lvl4pPr algn="ctr" defTabSz="685800" rtl="0" fontAlgn="base">
        <a:spcBef>
          <a:spcPct val="0"/>
        </a:spcBef>
        <a:spcAft>
          <a:spcPct val="0"/>
        </a:spcAft>
        <a:defRPr sz="3300">
          <a:solidFill>
            <a:schemeClr val="tx2"/>
          </a:solidFill>
          <a:latin typeface="DejaVu Sans" panose="020B0603030804020204"/>
          <a:ea typeface="方正书宋_GBK" panose="02000000000000000000" charset="-122"/>
        </a:defRPr>
      </a:lvl4pPr>
      <a:lvl5pPr algn="ctr" defTabSz="685800" rtl="0" fontAlgn="base">
        <a:spcBef>
          <a:spcPct val="0"/>
        </a:spcBef>
        <a:spcAft>
          <a:spcPct val="0"/>
        </a:spcAft>
        <a:defRPr sz="3300">
          <a:solidFill>
            <a:schemeClr val="tx2"/>
          </a:solidFill>
          <a:latin typeface="DejaVu Sans" panose="020B0603030804020204"/>
          <a:ea typeface="方正书宋_GBK" panose="02000000000000000000" charset="-122"/>
        </a:defRPr>
      </a:lvl5pPr>
      <a:lvl6pPr marL="457200" algn="ctr" defTabSz="685800" rtl="0" fontAlgn="base">
        <a:spcBef>
          <a:spcPct val="0"/>
        </a:spcBef>
        <a:spcAft>
          <a:spcPct val="0"/>
        </a:spcAft>
        <a:defRPr sz="3300">
          <a:solidFill>
            <a:schemeClr val="tx2"/>
          </a:solidFill>
          <a:latin typeface="DejaVu Sans" panose="020B0603030804020204"/>
          <a:ea typeface="方正书宋_GBK" panose="02000000000000000000" charset="-122"/>
        </a:defRPr>
      </a:lvl6pPr>
      <a:lvl7pPr marL="914400" algn="ctr" defTabSz="685800" rtl="0" fontAlgn="base">
        <a:spcBef>
          <a:spcPct val="0"/>
        </a:spcBef>
        <a:spcAft>
          <a:spcPct val="0"/>
        </a:spcAft>
        <a:defRPr sz="3300">
          <a:solidFill>
            <a:schemeClr val="tx2"/>
          </a:solidFill>
          <a:latin typeface="DejaVu Sans" panose="020B0603030804020204"/>
          <a:ea typeface="方正书宋_GBK" panose="02000000000000000000" charset="-122"/>
        </a:defRPr>
      </a:lvl7pPr>
      <a:lvl8pPr marL="1371600" algn="ctr" defTabSz="685800" rtl="0" fontAlgn="base">
        <a:spcBef>
          <a:spcPct val="0"/>
        </a:spcBef>
        <a:spcAft>
          <a:spcPct val="0"/>
        </a:spcAft>
        <a:defRPr sz="3300">
          <a:solidFill>
            <a:schemeClr val="tx2"/>
          </a:solidFill>
          <a:latin typeface="DejaVu Sans" panose="020B0603030804020204"/>
          <a:ea typeface="方正书宋_GBK" panose="02000000000000000000" charset="-122"/>
        </a:defRPr>
      </a:lvl8pPr>
      <a:lvl9pPr marL="1828800" algn="ctr" defTabSz="685800" rtl="0" fontAlgn="base">
        <a:spcBef>
          <a:spcPct val="0"/>
        </a:spcBef>
        <a:spcAft>
          <a:spcPct val="0"/>
        </a:spcAft>
        <a:defRPr sz="3300">
          <a:solidFill>
            <a:schemeClr val="tx2"/>
          </a:solidFill>
          <a:latin typeface="DejaVu Sans" panose="020B0603030804020204"/>
          <a:ea typeface="方正书宋_GBK" panose="02000000000000000000" charset="-122"/>
        </a:defRPr>
      </a:lvl9pPr>
    </p:titleStyle>
    <p:bodyStyle>
      <a:lvl1pPr marL="257175" indent="-257175" algn="l" defTabSz="685800" rtl="0" fontAlgn="base">
        <a:spcBef>
          <a:spcPct val="15000"/>
        </a:spcBef>
        <a:spcAft>
          <a:spcPct val="0"/>
        </a:spcAft>
        <a:buChar char="•"/>
        <a:defRPr sz="2400" kern="1200">
          <a:solidFill>
            <a:schemeClr val="tx1"/>
          </a:solidFill>
          <a:latin typeface="+mn-lt"/>
          <a:ea typeface="+mn-ea"/>
          <a:cs typeface="+mn-cs"/>
        </a:defRPr>
      </a:lvl1pPr>
      <a:lvl2pPr marL="557530" lvl="1" indent="-214630" algn="l" defTabSz="685800" rtl="0" eaLnBrk="0" fontAlgn="base" hangingPunct="0">
        <a:spcBef>
          <a:spcPct val="15000"/>
        </a:spcBef>
        <a:spcAft>
          <a:spcPct val="0"/>
        </a:spcAft>
        <a:buChar char="–"/>
        <a:defRPr sz="2100" kern="1200">
          <a:solidFill>
            <a:schemeClr val="tx1"/>
          </a:solidFill>
          <a:latin typeface="+mn-lt"/>
          <a:ea typeface="+mn-ea"/>
          <a:cs typeface="+mn-cs"/>
        </a:defRPr>
      </a:lvl2pPr>
      <a:lvl3pPr marL="857250" lvl="2" indent="-171450" algn="l" defTabSz="685800" rtl="0" eaLnBrk="0" fontAlgn="base" hangingPunct="0">
        <a:spcBef>
          <a:spcPct val="15000"/>
        </a:spcBef>
        <a:spcAft>
          <a:spcPct val="0"/>
        </a:spcAft>
        <a:buChar char="•"/>
        <a:defRPr sz="2100" kern="1200">
          <a:solidFill>
            <a:schemeClr val="tx1"/>
          </a:solidFill>
          <a:latin typeface="+mn-lt"/>
          <a:ea typeface="+mn-ea"/>
          <a:cs typeface="+mn-cs"/>
        </a:defRPr>
      </a:lvl3pPr>
      <a:lvl4pPr marL="1200150" lvl="3" indent="-171450" algn="l" defTabSz="685800" rtl="0" eaLnBrk="0" fontAlgn="base" hangingPunct="0">
        <a:spcBef>
          <a:spcPct val="15000"/>
        </a:spcBef>
        <a:spcAft>
          <a:spcPct val="0"/>
        </a:spcAft>
        <a:buChar char="–"/>
        <a:defRPr sz="1500" kern="1200">
          <a:solidFill>
            <a:schemeClr val="tx1"/>
          </a:solidFill>
          <a:latin typeface="+mn-lt"/>
          <a:ea typeface="+mn-ea"/>
          <a:cs typeface="+mn-cs"/>
        </a:defRPr>
      </a:lvl4pPr>
      <a:lvl5pPr marL="1543050" lvl="4" indent="-171450" algn="l" defTabSz="685800" rtl="0" eaLnBrk="0" fontAlgn="base" hangingPunct="0">
        <a:spcBef>
          <a:spcPct val="15000"/>
        </a:spcBef>
        <a:spcAft>
          <a:spcPct val="0"/>
        </a:spcAft>
        <a:buChar char="»"/>
        <a:defRPr sz="1500" kern="1200">
          <a:solidFill>
            <a:schemeClr val="tx1"/>
          </a:solidFill>
          <a:latin typeface="+mn-lt"/>
          <a:ea typeface="+mn-ea"/>
          <a:cs typeface="+mn-cs"/>
        </a:defRPr>
      </a:lvl5pPr>
      <a:lvl6pPr marL="1885950" lvl="5" indent="-171450" algn="l" defTabSz="685800" eaLnBrk="0" fontAlgn="base" latinLnBrk="0" hangingPunct="0">
        <a:lnSpc>
          <a:spcPct val="100000"/>
        </a:lnSpc>
        <a:spcBef>
          <a:spcPct val="15000"/>
        </a:spcBef>
        <a:spcAft>
          <a:spcPct val="0"/>
        </a:spcAft>
        <a:buChar char="»"/>
        <a:defRPr sz="1500" b="0" i="0" u="none" kern="1200" baseline="0">
          <a:solidFill>
            <a:schemeClr val="tx1"/>
          </a:solidFill>
          <a:latin typeface="+mn-lt"/>
          <a:ea typeface="+mn-ea"/>
          <a:cs typeface="+mn-cs"/>
        </a:defRPr>
      </a:lvl6pPr>
      <a:lvl7pPr marL="2228850" lvl="6" indent="-171450" algn="l" defTabSz="685800" eaLnBrk="0" fontAlgn="base" latinLnBrk="0" hangingPunct="0">
        <a:lnSpc>
          <a:spcPct val="100000"/>
        </a:lnSpc>
        <a:spcBef>
          <a:spcPct val="15000"/>
        </a:spcBef>
        <a:spcAft>
          <a:spcPct val="0"/>
        </a:spcAft>
        <a:buChar char="»"/>
        <a:defRPr sz="1500" b="0" i="0" u="none" kern="1200" baseline="0">
          <a:solidFill>
            <a:schemeClr val="tx1"/>
          </a:solidFill>
          <a:latin typeface="+mn-lt"/>
          <a:ea typeface="+mn-ea"/>
          <a:cs typeface="+mn-cs"/>
        </a:defRPr>
      </a:lvl7pPr>
      <a:lvl8pPr marL="2571750" lvl="7" indent="-171450" algn="l" defTabSz="685800" eaLnBrk="0" fontAlgn="base" latinLnBrk="0" hangingPunct="0">
        <a:lnSpc>
          <a:spcPct val="100000"/>
        </a:lnSpc>
        <a:spcBef>
          <a:spcPct val="15000"/>
        </a:spcBef>
        <a:spcAft>
          <a:spcPct val="0"/>
        </a:spcAft>
        <a:buChar char="»"/>
        <a:defRPr sz="1500" b="0" i="0" u="none" kern="1200" baseline="0">
          <a:solidFill>
            <a:schemeClr val="tx1"/>
          </a:solidFill>
          <a:latin typeface="+mn-lt"/>
          <a:ea typeface="+mn-ea"/>
          <a:cs typeface="+mn-cs"/>
        </a:defRPr>
      </a:lvl8pPr>
      <a:lvl9pPr marL="2914650" lvl="8" indent="-171450" algn="l" defTabSz="685800" eaLnBrk="0" fontAlgn="base" latinLnBrk="0" hangingPunct="0">
        <a:lnSpc>
          <a:spcPct val="100000"/>
        </a:lnSpc>
        <a:spcBef>
          <a:spcPct val="15000"/>
        </a:spcBef>
        <a:spcAft>
          <a:spcPct val="0"/>
        </a:spcAft>
        <a:buChar char="»"/>
        <a:defRPr sz="1500" b="0" i="0" u="none" kern="1200" baseline="0">
          <a:solidFill>
            <a:schemeClr val="tx1"/>
          </a:solidFill>
          <a:latin typeface="+mn-lt"/>
          <a:ea typeface="+mn-ea"/>
          <a:cs typeface="+mn-cs"/>
        </a:defRPr>
      </a:lvl9pPr>
    </p:bodyStyle>
    <p:otherStyle>
      <a:lvl1pPr marL="0" lvl="0" indent="0" algn="l" defTabSz="685800" eaLnBrk="1" fontAlgn="base" latinLnBrk="0" hangingPunct="1">
        <a:lnSpc>
          <a:spcPct val="100000"/>
        </a:lnSpc>
        <a:spcBef>
          <a:spcPct val="0"/>
        </a:spcBef>
        <a:spcAft>
          <a:spcPct val="0"/>
        </a:spcAft>
        <a:buFont typeface="DejaVu Sans" panose="020B0603030804020204" charset="2"/>
        <a:buNone/>
        <a:defRPr sz="1350" b="0" i="0" u="none" kern="1200" baseline="0">
          <a:solidFill>
            <a:schemeClr val="tx1"/>
          </a:solidFill>
          <a:latin typeface="+mn-lt"/>
          <a:ea typeface="+mn-ea"/>
          <a:cs typeface="+mn-cs"/>
        </a:defRPr>
      </a:lvl1pPr>
      <a:lvl2pPr marL="342900" lvl="1" indent="0" algn="l" defTabSz="685800" eaLnBrk="1" fontAlgn="base" latinLnBrk="0" hangingPunct="1">
        <a:lnSpc>
          <a:spcPct val="100000"/>
        </a:lnSpc>
        <a:spcBef>
          <a:spcPct val="0"/>
        </a:spcBef>
        <a:spcAft>
          <a:spcPct val="0"/>
        </a:spcAft>
        <a:buFont typeface="DejaVu Sans" panose="020B0603030804020204" charset="2"/>
        <a:buNone/>
        <a:defRPr b="0" i="0" u="none" kern="1200" baseline="0">
          <a:solidFill>
            <a:schemeClr val="tx1"/>
          </a:solidFill>
          <a:latin typeface="DejaVu Sans" panose="020B0603030804020204" charset="2"/>
          <a:ea typeface="方正书宋_GBK" panose="02000000000000000000" charset="-122"/>
          <a:cs typeface="+mn-cs"/>
        </a:defRPr>
      </a:lvl2pPr>
      <a:lvl3pPr marL="685800" lvl="2" indent="0" algn="l" defTabSz="685800" eaLnBrk="1" fontAlgn="base" latinLnBrk="0" hangingPunct="1">
        <a:lnSpc>
          <a:spcPct val="100000"/>
        </a:lnSpc>
        <a:spcBef>
          <a:spcPct val="0"/>
        </a:spcBef>
        <a:spcAft>
          <a:spcPct val="0"/>
        </a:spcAft>
        <a:buFont typeface="DejaVu Sans" panose="020B0603030804020204" charset="2"/>
        <a:buNone/>
        <a:defRPr b="0" i="0" u="none" kern="1200" baseline="0">
          <a:solidFill>
            <a:schemeClr val="tx1"/>
          </a:solidFill>
          <a:latin typeface="DejaVu Sans" panose="020B0603030804020204" charset="2"/>
          <a:ea typeface="方正书宋_GBK" panose="02000000000000000000" charset="-122"/>
          <a:cs typeface="+mn-cs"/>
        </a:defRPr>
      </a:lvl3pPr>
      <a:lvl4pPr marL="1028700" lvl="3" indent="0" algn="l" defTabSz="685800" eaLnBrk="1" fontAlgn="base" latinLnBrk="0" hangingPunct="1">
        <a:lnSpc>
          <a:spcPct val="100000"/>
        </a:lnSpc>
        <a:spcBef>
          <a:spcPct val="0"/>
        </a:spcBef>
        <a:spcAft>
          <a:spcPct val="0"/>
        </a:spcAft>
        <a:buFont typeface="DejaVu Sans" panose="020B0603030804020204" charset="2"/>
        <a:buNone/>
        <a:defRPr b="0" i="0" u="none" kern="1200" baseline="0">
          <a:solidFill>
            <a:schemeClr val="tx1"/>
          </a:solidFill>
          <a:latin typeface="DejaVu Sans" panose="020B0603030804020204" charset="2"/>
          <a:ea typeface="方正书宋_GBK" panose="02000000000000000000" charset="-122"/>
          <a:cs typeface="+mn-cs"/>
        </a:defRPr>
      </a:lvl4pPr>
      <a:lvl5pPr marL="1371600" lvl="4" indent="0" algn="l" defTabSz="685800" eaLnBrk="1" fontAlgn="base" latinLnBrk="0" hangingPunct="1">
        <a:lnSpc>
          <a:spcPct val="100000"/>
        </a:lnSpc>
        <a:spcBef>
          <a:spcPct val="0"/>
        </a:spcBef>
        <a:spcAft>
          <a:spcPct val="0"/>
        </a:spcAft>
        <a:buFont typeface="DejaVu Sans" panose="020B0603030804020204" charset="2"/>
        <a:buNone/>
        <a:defRPr b="0" i="0" u="none" kern="1200" baseline="0">
          <a:solidFill>
            <a:schemeClr val="tx1"/>
          </a:solidFill>
          <a:latin typeface="DejaVu Sans" panose="020B0603030804020204" charset="2"/>
          <a:ea typeface="方正书宋_GBK" panose="02000000000000000000" charset="-122"/>
          <a:cs typeface="+mn-cs"/>
        </a:defRPr>
      </a:lvl5pPr>
      <a:lvl6pPr marL="1714500" lvl="5" indent="0" algn="l" defTabSz="685800" eaLnBrk="1" fontAlgn="base" latinLnBrk="0" hangingPunct="1">
        <a:lnSpc>
          <a:spcPct val="100000"/>
        </a:lnSpc>
        <a:spcBef>
          <a:spcPct val="0"/>
        </a:spcBef>
        <a:spcAft>
          <a:spcPct val="0"/>
        </a:spcAft>
        <a:buFont typeface="DejaVu Sans" panose="020B0603030804020204" charset="2"/>
        <a:buNone/>
        <a:defRPr b="0" i="0" u="none" kern="1200" baseline="0">
          <a:solidFill>
            <a:schemeClr val="tx1"/>
          </a:solidFill>
          <a:latin typeface="DejaVu Sans" panose="020B0603030804020204" charset="2"/>
          <a:ea typeface="方正书宋_GBK" panose="02000000000000000000" charset="-122"/>
          <a:cs typeface="+mn-cs"/>
        </a:defRPr>
      </a:lvl6pPr>
      <a:lvl7pPr marL="2057400" lvl="6" indent="0" algn="l" defTabSz="685800" eaLnBrk="1" fontAlgn="base" latinLnBrk="0" hangingPunct="1">
        <a:lnSpc>
          <a:spcPct val="100000"/>
        </a:lnSpc>
        <a:spcBef>
          <a:spcPct val="0"/>
        </a:spcBef>
        <a:spcAft>
          <a:spcPct val="0"/>
        </a:spcAft>
        <a:buFont typeface="DejaVu Sans" panose="020B0603030804020204" charset="2"/>
        <a:buNone/>
        <a:defRPr b="0" i="0" u="none" kern="1200" baseline="0">
          <a:solidFill>
            <a:schemeClr val="tx1"/>
          </a:solidFill>
          <a:latin typeface="DejaVu Sans" panose="020B0603030804020204" charset="2"/>
          <a:ea typeface="方正书宋_GBK" panose="02000000000000000000" charset="-122"/>
          <a:cs typeface="+mn-cs"/>
        </a:defRPr>
      </a:lvl7pPr>
      <a:lvl8pPr marL="2400300" lvl="7" indent="0" algn="l" defTabSz="685800" eaLnBrk="1" fontAlgn="base" latinLnBrk="0" hangingPunct="1">
        <a:lnSpc>
          <a:spcPct val="100000"/>
        </a:lnSpc>
        <a:spcBef>
          <a:spcPct val="0"/>
        </a:spcBef>
        <a:spcAft>
          <a:spcPct val="0"/>
        </a:spcAft>
        <a:buFont typeface="DejaVu Sans" panose="020B0603030804020204" charset="2"/>
        <a:buNone/>
        <a:defRPr b="0" i="0" u="none" kern="1200" baseline="0">
          <a:solidFill>
            <a:schemeClr val="tx1"/>
          </a:solidFill>
          <a:latin typeface="DejaVu Sans" panose="020B0603030804020204" charset="2"/>
          <a:ea typeface="方正书宋_GBK" panose="02000000000000000000" charset="-122"/>
          <a:cs typeface="+mn-cs"/>
        </a:defRPr>
      </a:lvl8pPr>
      <a:lvl9pPr marL="2743200" lvl="8" indent="0" algn="l" defTabSz="685800" eaLnBrk="1" fontAlgn="base" latinLnBrk="0" hangingPunct="1">
        <a:lnSpc>
          <a:spcPct val="100000"/>
        </a:lnSpc>
        <a:spcBef>
          <a:spcPct val="0"/>
        </a:spcBef>
        <a:spcAft>
          <a:spcPct val="0"/>
        </a:spcAft>
        <a:buFont typeface="DejaVu Sans" panose="020B0603030804020204" charset="2"/>
        <a:buNone/>
        <a:defRPr b="0" i="0" u="none" kern="1200" baseline="0">
          <a:solidFill>
            <a:schemeClr val="tx1"/>
          </a:solidFill>
          <a:latin typeface="DejaVu Sans" panose="020B0603030804020204" charset="2"/>
          <a:ea typeface="方正书宋_GBK" panose="02000000000000000000" charset="-122"/>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7.xml"/><Relationship Id="rId7" Type="http://schemas.openxmlformats.org/officeDocument/2006/relationships/image" Target="../media/image4.png"/><Relationship Id="rId6" Type="http://schemas.openxmlformats.org/officeDocument/2006/relationships/tags" Target="../tags/tag41.xml"/><Relationship Id="rId5" Type="http://schemas.openxmlformats.org/officeDocument/2006/relationships/chart" Target="../charts/chart5.xml"/><Relationship Id="rId4" Type="http://schemas.openxmlformats.org/officeDocument/2006/relationships/chart" Target="../charts/chart4.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1.xml.rels><?xml version="1.0" encoding="UTF-8" standalone="yes"?>
<Relationships xmlns="http://schemas.openxmlformats.org/package/2006/relationships"><Relationship Id="rId9" Type="http://schemas.openxmlformats.org/officeDocument/2006/relationships/tags" Target="../tags/tag50.xml"/><Relationship Id="rId8" Type="http://schemas.openxmlformats.org/officeDocument/2006/relationships/tags" Target="../tags/tag49.xml"/><Relationship Id="rId7" Type="http://schemas.openxmlformats.org/officeDocument/2006/relationships/tags" Target="../tags/tag4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3" Type="http://schemas.openxmlformats.org/officeDocument/2006/relationships/notesSlide" Target="../notesSlides/notesSlide9.xml"/><Relationship Id="rId22" Type="http://schemas.openxmlformats.org/officeDocument/2006/relationships/slideLayout" Target="../slideLayouts/slideLayout7.xml"/><Relationship Id="rId21" Type="http://schemas.openxmlformats.org/officeDocument/2006/relationships/tags" Target="../tags/tag62.xml"/><Relationship Id="rId20" Type="http://schemas.openxmlformats.org/officeDocument/2006/relationships/tags" Target="../tags/tag61.xml"/><Relationship Id="rId2" Type="http://schemas.openxmlformats.org/officeDocument/2006/relationships/tags" Target="../tags/tag43.xml"/><Relationship Id="rId19" Type="http://schemas.openxmlformats.org/officeDocument/2006/relationships/tags" Target="../tags/tag60.xml"/><Relationship Id="rId18" Type="http://schemas.openxmlformats.org/officeDocument/2006/relationships/tags" Target="../tags/tag59.xml"/><Relationship Id="rId17" Type="http://schemas.openxmlformats.org/officeDocument/2006/relationships/tags" Target="../tags/tag58.xml"/><Relationship Id="rId16" Type="http://schemas.openxmlformats.org/officeDocument/2006/relationships/tags" Target="../tags/tag57.xml"/><Relationship Id="rId15" Type="http://schemas.openxmlformats.org/officeDocument/2006/relationships/tags" Target="../tags/tag56.xml"/><Relationship Id="rId14" Type="http://schemas.openxmlformats.org/officeDocument/2006/relationships/tags" Target="../tags/tag55.xml"/><Relationship Id="rId13" Type="http://schemas.openxmlformats.org/officeDocument/2006/relationships/tags" Target="../tags/tag54.xml"/><Relationship Id="rId12" Type="http://schemas.openxmlformats.org/officeDocument/2006/relationships/tags" Target="../tags/tag53.xml"/><Relationship Id="rId11" Type="http://schemas.openxmlformats.org/officeDocument/2006/relationships/tags" Target="../tags/tag52.xml"/><Relationship Id="rId10" Type="http://schemas.openxmlformats.org/officeDocument/2006/relationships/tags" Target="../tags/tag51.xml"/><Relationship Id="rId1" Type="http://schemas.openxmlformats.org/officeDocument/2006/relationships/tags" Target="../tags/tag42.xml"/></Relationships>
</file>

<file path=ppt/slides/_rels/slide12.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tags" Target="../tags/tag65.xml"/><Relationship Id="rId6" Type="http://schemas.openxmlformats.org/officeDocument/2006/relationships/image" Target="../media/image8.png"/><Relationship Id="rId5" Type="http://schemas.openxmlformats.org/officeDocument/2006/relationships/tags" Target="../tags/tag64.xml"/><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1" Type="http://schemas.openxmlformats.org/officeDocument/2006/relationships/notesSlide" Target="../notesSlides/notesSlide10.xml"/><Relationship Id="rId10" Type="http://schemas.openxmlformats.org/officeDocument/2006/relationships/slideLayout" Target="../slideLayouts/slideLayout7.xml"/><Relationship Id="rId1" Type="http://schemas.openxmlformats.org/officeDocument/2006/relationships/tags" Target="../tags/tag63.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7.xml"/><Relationship Id="rId7" Type="http://schemas.openxmlformats.org/officeDocument/2006/relationships/tags" Target="../tags/tag71.xml"/><Relationship Id="rId6" Type="http://schemas.openxmlformats.org/officeDocument/2006/relationships/image" Target="../media/image11.jpeg"/><Relationship Id="rId5" Type="http://schemas.openxmlformats.org/officeDocument/2006/relationships/tags" Target="../tags/tag70.xml"/><Relationship Id="rId4" Type="http://schemas.openxmlformats.org/officeDocument/2006/relationships/tags" Target="../tags/tag69.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tags" Target="../tags/tag68.xml"/></Relationships>
</file>

<file path=ppt/slides/_rels/slide14.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7.xml"/><Relationship Id="rId6" Type="http://schemas.openxmlformats.org/officeDocument/2006/relationships/tags" Target="../tags/tag75.xml"/><Relationship Id="rId5" Type="http://schemas.openxmlformats.org/officeDocument/2006/relationships/image" Target="../media/image13.png"/><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image" Target="../media/image12.GIF"/><Relationship Id="rId1" Type="http://schemas.openxmlformats.org/officeDocument/2006/relationships/tags" Target="../tags/tag72.xml"/></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tags" Target="../tags/tag77.xml"/><Relationship Id="rId1" Type="http://schemas.openxmlformats.org/officeDocument/2006/relationships/tags" Target="../tags/tag76.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vmlDrawing" Target="../drawings/vmlDrawing1.vml"/><Relationship Id="rId3" Type="http://schemas.openxmlformats.org/officeDocument/2006/relationships/slideLayout" Target="../slideLayouts/slideLayout7.xml"/><Relationship Id="rId2" Type="http://schemas.openxmlformats.org/officeDocument/2006/relationships/image" Target="../media/image14.emf"/><Relationship Id="rId1" Type="http://schemas.openxmlformats.org/officeDocument/2006/relationships/oleObject" Target="../embeddings/Workbook6.xls"/></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5.xml"/><Relationship Id="rId5" Type="http://schemas.openxmlformats.org/officeDocument/2006/relationships/slideLayout" Target="../slideLayouts/slideLayout7.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tags" Target="../tags/tag81.xml"/><Relationship Id="rId4" Type="http://schemas.openxmlformats.org/officeDocument/2006/relationships/image" Target="../media/image20.png"/><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tags" Target="../tags/tag78.xml"/></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7.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tags" Target="../tags/tag85.xml"/><Relationship Id="rId4" Type="http://schemas.openxmlformats.org/officeDocument/2006/relationships/image" Target="../media/image22.png"/><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s>
</file>

<file path=ppt/slides/_rels/slide21.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7.xml"/><Relationship Id="rId5" Type="http://schemas.openxmlformats.org/officeDocument/2006/relationships/image" Target="../media/image25.svg"/><Relationship Id="rId4" Type="http://schemas.openxmlformats.org/officeDocument/2006/relationships/image" Target="../media/image24.png"/><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chart" Target="../charts/chart6.xml"/></Relationships>
</file>

<file path=ppt/slides/_rels/slide22.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image" Target="../media/image26.jpeg"/><Relationship Id="rId1" Type="http://schemas.openxmlformats.org/officeDocument/2006/relationships/tags" Target="../tags/tag88.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27.jpeg"/><Relationship Id="rId2" Type="http://schemas.openxmlformats.org/officeDocument/2006/relationships/tags" Target="../tags/tag90.xml"/><Relationship Id="rId1" Type="http://schemas.openxmlformats.org/officeDocument/2006/relationships/tags" Target="../tags/tag89.xml"/></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28.png"/><Relationship Id="rId2" Type="http://schemas.openxmlformats.org/officeDocument/2006/relationships/tags" Target="../tags/tag92.xml"/><Relationship Id="rId1" Type="http://schemas.openxmlformats.org/officeDocument/2006/relationships/tags" Target="../tags/tag9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3.xml"/><Relationship Id="rId3" Type="http://schemas.openxmlformats.org/officeDocument/2006/relationships/slideLayout" Target="../slideLayouts/slideLayout7.xml"/><Relationship Id="rId2" Type="http://schemas.openxmlformats.org/officeDocument/2006/relationships/tags" Target="../tags/tag94.xml"/><Relationship Id="rId1" Type="http://schemas.openxmlformats.org/officeDocument/2006/relationships/tags" Target="../tags/tag93.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9" Type="http://schemas.openxmlformats.org/officeDocument/2006/relationships/tags" Target="../tags/tag103.xml"/><Relationship Id="rId8" Type="http://schemas.openxmlformats.org/officeDocument/2006/relationships/tags" Target="../tags/tag102.xml"/><Relationship Id="rId7" Type="http://schemas.openxmlformats.org/officeDocument/2006/relationships/tags" Target="../tags/tag101.xml"/><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0" Type="http://schemas.openxmlformats.org/officeDocument/2006/relationships/slideLayout" Target="../slideLayouts/slideLayout7.xml"/><Relationship Id="rId2" Type="http://schemas.openxmlformats.org/officeDocument/2006/relationships/tags" Target="../tags/tag96.xml"/><Relationship Id="rId19" Type="http://schemas.openxmlformats.org/officeDocument/2006/relationships/tags" Target="../tags/tag113.xml"/><Relationship Id="rId18" Type="http://schemas.openxmlformats.org/officeDocument/2006/relationships/tags" Target="../tags/tag112.xml"/><Relationship Id="rId17" Type="http://schemas.openxmlformats.org/officeDocument/2006/relationships/tags" Target="../tags/tag111.xml"/><Relationship Id="rId16" Type="http://schemas.openxmlformats.org/officeDocument/2006/relationships/tags" Target="../tags/tag110.xml"/><Relationship Id="rId15" Type="http://schemas.openxmlformats.org/officeDocument/2006/relationships/tags" Target="../tags/tag109.xml"/><Relationship Id="rId14" Type="http://schemas.openxmlformats.org/officeDocument/2006/relationships/tags" Target="../tags/tag108.xml"/><Relationship Id="rId13" Type="http://schemas.openxmlformats.org/officeDocument/2006/relationships/tags" Target="../tags/tag107.xml"/><Relationship Id="rId12" Type="http://schemas.openxmlformats.org/officeDocument/2006/relationships/tags" Target="../tags/tag106.xml"/><Relationship Id="rId11" Type="http://schemas.openxmlformats.org/officeDocument/2006/relationships/tags" Target="../tags/tag105.xml"/><Relationship Id="rId10" Type="http://schemas.openxmlformats.org/officeDocument/2006/relationships/tags" Target="../tags/tag104.xml"/><Relationship Id="rId1" Type="http://schemas.openxmlformats.org/officeDocument/2006/relationships/tags" Target="../tags/tag95.xml"/></Relationships>
</file>

<file path=ppt/slides/_rels/slide3.xml.rels><?xml version="1.0" encoding="UTF-8" standalone="yes"?>
<Relationships xmlns="http://schemas.openxmlformats.org/package/2006/relationships"><Relationship Id="rId9" Type="http://schemas.openxmlformats.org/officeDocument/2006/relationships/tags" Target="../tags/tag16.xml"/><Relationship Id="rId8" Type="http://schemas.openxmlformats.org/officeDocument/2006/relationships/tags" Target="../tags/tag15.xml"/><Relationship Id="rId7" Type="http://schemas.openxmlformats.org/officeDocument/2006/relationships/tags" Target="../tags/tag14.xml"/><Relationship Id="rId6" Type="http://schemas.openxmlformats.org/officeDocument/2006/relationships/tags" Target="../tags/tag13.xml"/><Relationship Id="rId5" Type="http://schemas.openxmlformats.org/officeDocument/2006/relationships/tags" Target="../tags/tag12.xml"/><Relationship Id="rId4" Type="http://schemas.openxmlformats.org/officeDocument/2006/relationships/tags" Target="../tags/tag11.xml"/><Relationship Id="rId34" Type="http://schemas.openxmlformats.org/officeDocument/2006/relationships/notesSlide" Target="../notesSlides/notesSlide3.xml"/><Relationship Id="rId33" Type="http://schemas.openxmlformats.org/officeDocument/2006/relationships/slideLayout" Target="../slideLayouts/slideLayout7.xml"/><Relationship Id="rId32" Type="http://schemas.openxmlformats.org/officeDocument/2006/relationships/tags" Target="../tags/tag39.xml"/><Relationship Id="rId31" Type="http://schemas.openxmlformats.org/officeDocument/2006/relationships/tags" Target="../tags/tag38.xml"/><Relationship Id="rId30" Type="http://schemas.openxmlformats.org/officeDocument/2006/relationships/tags" Target="../tags/tag37.xml"/><Relationship Id="rId3" Type="http://schemas.openxmlformats.org/officeDocument/2006/relationships/tags" Target="../tags/tag10.xml"/><Relationship Id="rId29" Type="http://schemas.openxmlformats.org/officeDocument/2006/relationships/tags" Target="../tags/tag36.xml"/><Relationship Id="rId28" Type="http://schemas.openxmlformats.org/officeDocument/2006/relationships/tags" Target="../tags/tag35.xml"/><Relationship Id="rId27" Type="http://schemas.openxmlformats.org/officeDocument/2006/relationships/tags" Target="../tags/tag34.xml"/><Relationship Id="rId26" Type="http://schemas.openxmlformats.org/officeDocument/2006/relationships/tags" Target="../tags/tag33.xml"/><Relationship Id="rId25" Type="http://schemas.openxmlformats.org/officeDocument/2006/relationships/tags" Target="../tags/tag32.xml"/><Relationship Id="rId24" Type="http://schemas.openxmlformats.org/officeDocument/2006/relationships/tags" Target="../tags/tag31.xml"/><Relationship Id="rId23" Type="http://schemas.openxmlformats.org/officeDocument/2006/relationships/tags" Target="../tags/tag30.xml"/><Relationship Id="rId22" Type="http://schemas.openxmlformats.org/officeDocument/2006/relationships/tags" Target="../tags/tag29.xml"/><Relationship Id="rId21" Type="http://schemas.openxmlformats.org/officeDocument/2006/relationships/tags" Target="../tags/tag28.xml"/><Relationship Id="rId20" Type="http://schemas.openxmlformats.org/officeDocument/2006/relationships/tags" Target="../tags/tag27.xml"/><Relationship Id="rId2" Type="http://schemas.openxmlformats.org/officeDocument/2006/relationships/tags" Target="../tags/tag9.xml"/><Relationship Id="rId19" Type="http://schemas.openxmlformats.org/officeDocument/2006/relationships/tags" Target="../tags/tag26.xml"/><Relationship Id="rId18" Type="http://schemas.openxmlformats.org/officeDocument/2006/relationships/tags" Target="../tags/tag25.xml"/><Relationship Id="rId17" Type="http://schemas.openxmlformats.org/officeDocument/2006/relationships/tags" Target="../tags/tag24.xml"/><Relationship Id="rId16" Type="http://schemas.openxmlformats.org/officeDocument/2006/relationships/tags" Target="../tags/tag23.xml"/><Relationship Id="rId15" Type="http://schemas.openxmlformats.org/officeDocument/2006/relationships/tags" Target="../tags/tag22.xml"/><Relationship Id="rId14" Type="http://schemas.openxmlformats.org/officeDocument/2006/relationships/tags" Target="../tags/tag21.xml"/><Relationship Id="rId13" Type="http://schemas.openxmlformats.org/officeDocument/2006/relationships/tags" Target="../tags/tag20.xml"/><Relationship Id="rId12" Type="http://schemas.openxmlformats.org/officeDocument/2006/relationships/tags" Target="../tags/tag19.xml"/><Relationship Id="rId11" Type="http://schemas.openxmlformats.org/officeDocument/2006/relationships/tags" Target="../tags/tag18.xml"/><Relationship Id="rId10" Type="http://schemas.openxmlformats.org/officeDocument/2006/relationships/tags" Target="../tags/tag17.xml"/><Relationship Id="rId1" Type="http://schemas.openxmlformats.org/officeDocument/2006/relationships/tags" Target="../tags/tag8.xml"/></Relationships>
</file>

<file path=ppt/slides/_rels/slide30.xml.rels><?xml version="1.0" encoding="UTF-8" standalone="yes"?>
<Relationships xmlns="http://schemas.openxmlformats.org/package/2006/relationships"><Relationship Id="rId9" Type="http://schemas.openxmlformats.org/officeDocument/2006/relationships/tags" Target="../tags/tag122.xml"/><Relationship Id="rId8" Type="http://schemas.openxmlformats.org/officeDocument/2006/relationships/tags" Target="../tags/tag121.xml"/><Relationship Id="rId7" Type="http://schemas.openxmlformats.org/officeDocument/2006/relationships/tags" Target="../tags/tag120.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3" Type="http://schemas.openxmlformats.org/officeDocument/2006/relationships/tags" Target="../tags/tag116.xml"/><Relationship Id="rId2" Type="http://schemas.openxmlformats.org/officeDocument/2006/relationships/tags" Target="../tags/tag115.xml"/><Relationship Id="rId17" Type="http://schemas.openxmlformats.org/officeDocument/2006/relationships/slideLayout" Target="../slideLayouts/slideLayout7.xml"/><Relationship Id="rId16" Type="http://schemas.openxmlformats.org/officeDocument/2006/relationships/tags" Target="../tags/tag129.xml"/><Relationship Id="rId15" Type="http://schemas.openxmlformats.org/officeDocument/2006/relationships/tags" Target="../tags/tag128.xml"/><Relationship Id="rId14" Type="http://schemas.openxmlformats.org/officeDocument/2006/relationships/tags" Target="../tags/tag127.xml"/><Relationship Id="rId13" Type="http://schemas.openxmlformats.org/officeDocument/2006/relationships/tags" Target="../tags/tag126.xml"/><Relationship Id="rId12" Type="http://schemas.openxmlformats.org/officeDocument/2006/relationships/tags" Target="../tags/tag125.xml"/><Relationship Id="rId11" Type="http://schemas.openxmlformats.org/officeDocument/2006/relationships/tags" Target="../tags/tag124.xml"/><Relationship Id="rId10" Type="http://schemas.openxmlformats.org/officeDocument/2006/relationships/tags" Target="../tags/tag123.xml"/><Relationship Id="rId1" Type="http://schemas.openxmlformats.org/officeDocument/2006/relationships/tags" Target="../tags/tag114.xml"/></Relationships>
</file>

<file path=ppt/slides/_rels/slide31.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5" Type="http://schemas.openxmlformats.org/officeDocument/2006/relationships/slideLayout" Target="../slideLayouts/slideLayout7.xml"/><Relationship Id="rId14" Type="http://schemas.openxmlformats.org/officeDocument/2006/relationships/tags" Target="../tags/tag143.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tags" Target="../tags/tag130.xml"/></Relationships>
</file>

<file path=ppt/slides/_rels/slide32.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0" Type="http://schemas.openxmlformats.org/officeDocument/2006/relationships/slideLayout" Target="../slideLayouts/slideLayout2.xml"/><Relationship Id="rId1" Type="http://schemas.openxmlformats.org/officeDocument/2006/relationships/tags" Target="../tags/tag144.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15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image" Target="../media/image27.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emf"/></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32.png"/><Relationship Id="rId6" Type="http://schemas.openxmlformats.org/officeDocument/2006/relationships/image" Target="../media/image31.jpeg"/><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7.xml"/><Relationship Id="rId2" Type="http://schemas.openxmlformats.org/officeDocument/2006/relationships/tags" Target="../tags/tag40.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60.xml"/></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27.xml"/><Relationship Id="rId3" Type="http://schemas.openxmlformats.org/officeDocument/2006/relationships/slideLayout" Target="../slideLayouts/slideLayout7.xml"/><Relationship Id="rId2" Type="http://schemas.openxmlformats.org/officeDocument/2006/relationships/image" Target="../media/image34.png"/><Relationship Id="rId1" Type="http://schemas.openxmlformats.org/officeDocument/2006/relationships/tags" Target="../tags/tag16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7.xml"/><Relationship Id="rId1" Type="http://schemas.openxmlformats.org/officeDocument/2006/relationships/tags" Target="../tags/tag16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7.xml"/><Relationship Id="rId4" Type="http://schemas.openxmlformats.org/officeDocument/2006/relationships/image" Target="../media/image36.png"/><Relationship Id="rId3" Type="http://schemas.openxmlformats.org/officeDocument/2006/relationships/image" Target="../media/image35.jpeg"/><Relationship Id="rId2" Type="http://schemas.openxmlformats.org/officeDocument/2006/relationships/tags" Target="../tags/tag164.xml"/><Relationship Id="rId1" Type="http://schemas.openxmlformats.org/officeDocument/2006/relationships/tags" Target="../tags/tag163.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165.xml"/></Relationships>
</file>

<file path=ppt/slides/_rels/slide49.xml.rels><?xml version="1.0" encoding="UTF-8" standalone="yes"?>
<Relationships xmlns="http://schemas.openxmlformats.org/package/2006/relationships"><Relationship Id="rId9" Type="http://schemas.openxmlformats.org/officeDocument/2006/relationships/tags" Target="../tags/tag173.xml"/><Relationship Id="rId8" Type="http://schemas.openxmlformats.org/officeDocument/2006/relationships/tags" Target="../tags/tag172.xml"/><Relationship Id="rId7" Type="http://schemas.openxmlformats.org/officeDocument/2006/relationships/tags" Target="../tags/tag171.xml"/><Relationship Id="rId6" Type="http://schemas.openxmlformats.org/officeDocument/2006/relationships/tags" Target="../tags/tag170.xml"/><Relationship Id="rId5" Type="http://schemas.openxmlformats.org/officeDocument/2006/relationships/tags" Target="../tags/tag169.xml"/><Relationship Id="rId4" Type="http://schemas.openxmlformats.org/officeDocument/2006/relationships/tags" Target="../tags/tag168.xml"/><Relationship Id="rId3" Type="http://schemas.openxmlformats.org/officeDocument/2006/relationships/tags" Target="../tags/tag167.xml"/><Relationship Id="rId2" Type="http://schemas.openxmlformats.org/officeDocument/2006/relationships/image" Target="../media/image37.png"/><Relationship Id="rId17" Type="http://schemas.openxmlformats.org/officeDocument/2006/relationships/slideLayout" Target="../slideLayouts/slideLayout7.xml"/><Relationship Id="rId16" Type="http://schemas.openxmlformats.org/officeDocument/2006/relationships/tags" Target="../tags/tag180.xml"/><Relationship Id="rId15" Type="http://schemas.openxmlformats.org/officeDocument/2006/relationships/tags" Target="../tags/tag179.xml"/><Relationship Id="rId14" Type="http://schemas.openxmlformats.org/officeDocument/2006/relationships/tags" Target="../tags/tag178.xml"/><Relationship Id="rId13" Type="http://schemas.openxmlformats.org/officeDocument/2006/relationships/tags" Target="../tags/tag177.xml"/><Relationship Id="rId12" Type="http://schemas.openxmlformats.org/officeDocument/2006/relationships/tags" Target="../tags/tag176.xml"/><Relationship Id="rId11" Type="http://schemas.openxmlformats.org/officeDocument/2006/relationships/tags" Target="../tags/tag175.xml"/><Relationship Id="rId10" Type="http://schemas.openxmlformats.org/officeDocument/2006/relationships/tags" Target="../tags/tag174.xml"/><Relationship Id="rId1" Type="http://schemas.openxmlformats.org/officeDocument/2006/relationships/tags" Target="../tags/tag16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9" Type="http://schemas.openxmlformats.org/officeDocument/2006/relationships/slideLayout" Target="../slideLayouts/slideLayout7.xml"/><Relationship Id="rId28" Type="http://schemas.openxmlformats.org/officeDocument/2006/relationships/tags" Target="../tags/tag207.xml"/><Relationship Id="rId27" Type="http://schemas.openxmlformats.org/officeDocument/2006/relationships/tags" Target="../tags/tag206.xml"/><Relationship Id="rId26" Type="http://schemas.openxmlformats.org/officeDocument/2006/relationships/tags" Target="../tags/tag205.xml"/><Relationship Id="rId25" Type="http://schemas.openxmlformats.org/officeDocument/2006/relationships/tags" Target="../tags/tag204.xml"/><Relationship Id="rId24" Type="http://schemas.openxmlformats.org/officeDocument/2006/relationships/tags" Target="../tags/tag203.xml"/><Relationship Id="rId23" Type="http://schemas.openxmlformats.org/officeDocument/2006/relationships/tags" Target="../tags/tag202.xml"/><Relationship Id="rId22" Type="http://schemas.openxmlformats.org/officeDocument/2006/relationships/tags" Target="../tags/tag201.xml"/><Relationship Id="rId21" Type="http://schemas.openxmlformats.org/officeDocument/2006/relationships/tags" Target="../tags/tag200.xml"/><Relationship Id="rId20" Type="http://schemas.openxmlformats.org/officeDocument/2006/relationships/tags" Target="../tags/tag199.xml"/><Relationship Id="rId2" Type="http://schemas.openxmlformats.org/officeDocument/2006/relationships/tags" Target="../tags/tag181.xml"/><Relationship Id="rId19" Type="http://schemas.openxmlformats.org/officeDocument/2006/relationships/tags" Target="../tags/tag198.xml"/><Relationship Id="rId18" Type="http://schemas.openxmlformats.org/officeDocument/2006/relationships/tags" Target="../tags/tag197.xml"/><Relationship Id="rId17" Type="http://schemas.openxmlformats.org/officeDocument/2006/relationships/tags" Target="../tags/tag196.xml"/><Relationship Id="rId16" Type="http://schemas.openxmlformats.org/officeDocument/2006/relationships/tags" Target="../tags/tag195.xml"/><Relationship Id="rId15" Type="http://schemas.openxmlformats.org/officeDocument/2006/relationships/tags" Target="../tags/tag194.xml"/><Relationship Id="rId14" Type="http://schemas.openxmlformats.org/officeDocument/2006/relationships/tags" Target="../tags/tag193.xml"/><Relationship Id="rId13" Type="http://schemas.openxmlformats.org/officeDocument/2006/relationships/tags" Target="../tags/tag192.xml"/><Relationship Id="rId12" Type="http://schemas.openxmlformats.org/officeDocument/2006/relationships/tags" Target="../tags/tag19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image" Target="../media/image38.png"/></Relationships>
</file>

<file path=ppt/slides/_rels/slide51.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7.xml"/><Relationship Id="rId2" Type="http://schemas.openxmlformats.org/officeDocument/2006/relationships/chart" Target="../charts/chart8.xml"/><Relationship Id="rId1" Type="http://schemas.openxmlformats.org/officeDocument/2006/relationships/chart" Target="../charts/chart7.xml"/></Relationships>
</file>

<file path=ppt/slides/_rels/slide52.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tags" Target="../tags/tag211.xml"/><Relationship Id="rId7" Type="http://schemas.openxmlformats.org/officeDocument/2006/relationships/image" Target="../media/image42.png"/><Relationship Id="rId6" Type="http://schemas.openxmlformats.org/officeDocument/2006/relationships/tags" Target="../tags/tag210.xml"/><Relationship Id="rId5" Type="http://schemas.openxmlformats.org/officeDocument/2006/relationships/image" Target="../media/image41.jpeg"/><Relationship Id="rId4" Type="http://schemas.openxmlformats.org/officeDocument/2006/relationships/tags" Target="../tags/tag209.xml"/><Relationship Id="rId3" Type="http://schemas.openxmlformats.org/officeDocument/2006/relationships/image" Target="../media/image40.png"/><Relationship Id="rId2" Type="http://schemas.openxmlformats.org/officeDocument/2006/relationships/tags" Target="../tags/tag208.xml"/><Relationship Id="rId10" Type="http://schemas.openxmlformats.org/officeDocument/2006/relationships/notesSlide" Target="../notesSlides/notesSlide33.xml"/><Relationship Id="rId1" Type="http://schemas.openxmlformats.org/officeDocument/2006/relationships/image" Target="../media/image39.pn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7.xml"/><Relationship Id="rId1" Type="http://schemas.openxmlformats.org/officeDocument/2006/relationships/image" Target="../media/image43.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13.xml"/><Relationship Id="rId1" Type="http://schemas.openxmlformats.org/officeDocument/2006/relationships/tags" Target="../tags/tag212.xml"/></Relationships>
</file>

<file path=ppt/slides/_rels/slide55.xml.rels><?xml version="1.0" encoding="UTF-8" standalone="yes"?>
<Relationships xmlns="http://schemas.openxmlformats.org/package/2006/relationships"><Relationship Id="rId9" Type="http://schemas.openxmlformats.org/officeDocument/2006/relationships/diagramQuickStyle" Target="../diagrams/quickStyle1.xml"/><Relationship Id="rId8" Type="http://schemas.openxmlformats.org/officeDocument/2006/relationships/diagramLayout" Target="../diagrams/layout1.xml"/><Relationship Id="rId7" Type="http://schemas.openxmlformats.org/officeDocument/2006/relationships/diagramData" Target="../diagrams/data1.xml"/><Relationship Id="rId6" Type="http://schemas.openxmlformats.org/officeDocument/2006/relationships/tags" Target="../tags/tag216.xml"/><Relationship Id="rId5" Type="http://schemas.openxmlformats.org/officeDocument/2006/relationships/image" Target="../media/image46.jpeg"/><Relationship Id="rId4" Type="http://schemas.openxmlformats.org/officeDocument/2006/relationships/tags" Target="../tags/tag215.xml"/><Relationship Id="rId3" Type="http://schemas.openxmlformats.org/officeDocument/2006/relationships/image" Target="../media/image45.png"/><Relationship Id="rId2" Type="http://schemas.openxmlformats.org/officeDocument/2006/relationships/image" Target="../media/image44.jpeg"/><Relationship Id="rId13" Type="http://schemas.openxmlformats.org/officeDocument/2006/relationships/slideLayout" Target="../slideLayouts/slideLayout7.xml"/><Relationship Id="rId12" Type="http://schemas.openxmlformats.org/officeDocument/2006/relationships/image" Target="../media/image47.png"/><Relationship Id="rId11" Type="http://schemas.microsoft.com/office/2007/relationships/diagramDrawing" Target="../diagrams/drawing1.xml"/><Relationship Id="rId10" Type="http://schemas.openxmlformats.org/officeDocument/2006/relationships/diagramColors" Target="../diagrams/colors1.xml"/><Relationship Id="rId1" Type="http://schemas.openxmlformats.org/officeDocument/2006/relationships/tags" Target="../tags/tag214.xml"/></Relationships>
</file>

<file path=ppt/slides/_rels/slide56.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image" Target="../media/image52.png"/><Relationship Id="rId7" Type="http://schemas.openxmlformats.org/officeDocument/2006/relationships/tags" Target="../tags/tag219.xml"/><Relationship Id="rId6" Type="http://schemas.openxmlformats.org/officeDocument/2006/relationships/image" Target="../media/image51.webp"/><Relationship Id="rId5" Type="http://schemas.openxmlformats.org/officeDocument/2006/relationships/tags" Target="../tags/tag218.xml"/><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png"/><Relationship Id="rId11" Type="http://schemas.openxmlformats.org/officeDocument/2006/relationships/notesSlide" Target="../notesSlides/notesSlide35.xml"/><Relationship Id="rId10" Type="http://schemas.openxmlformats.org/officeDocument/2006/relationships/slideLayout" Target="../slideLayouts/slideLayout7.xml"/><Relationship Id="rId1" Type="http://schemas.openxmlformats.org/officeDocument/2006/relationships/tags" Target="../tags/tag217.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221.xml"/></Relationships>
</file>

<file path=ppt/slides/_rels/slide58.xml.rels><?xml version="1.0" encoding="UTF-8" standalone="yes"?>
<Relationships xmlns="http://schemas.openxmlformats.org/package/2006/relationships"><Relationship Id="rId7" Type="http://schemas.openxmlformats.org/officeDocument/2006/relationships/notesSlide" Target="../notesSlides/notesSlide37.xml"/><Relationship Id="rId6" Type="http://schemas.openxmlformats.org/officeDocument/2006/relationships/slideLayout" Target="../slideLayouts/slideLayout7.xml"/><Relationship Id="rId5" Type="http://schemas.openxmlformats.org/officeDocument/2006/relationships/tags" Target="../tags/tag225.xml"/><Relationship Id="rId4" Type="http://schemas.openxmlformats.org/officeDocument/2006/relationships/tags" Target="../tags/tag224.xm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image" Target="../media/image53.png"/></Relationships>
</file>

<file path=ppt/slides/_rels/slide59.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31.xml"/><Relationship Id="rId5" Type="http://schemas.openxmlformats.org/officeDocument/2006/relationships/tags" Target="../tags/tag230.xml"/><Relationship Id="rId4" Type="http://schemas.openxmlformats.org/officeDocument/2006/relationships/tags" Target="../tags/tag229.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7.xml"/><Relationship Id="rId1" Type="http://schemas.openxmlformats.org/officeDocument/2006/relationships/tags" Target="../tags/tag232.xml"/></Relationships>
</file>

<file path=ppt/slides/_rels/slide61.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tags" Target="../tags/tag235.xml"/><Relationship Id="rId3" Type="http://schemas.openxmlformats.org/officeDocument/2006/relationships/image" Target="../media/image54.png"/><Relationship Id="rId2" Type="http://schemas.openxmlformats.org/officeDocument/2006/relationships/tags" Target="../tags/tag234.xml"/><Relationship Id="rId1" Type="http://schemas.openxmlformats.org/officeDocument/2006/relationships/tags" Target="../tags/tag23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image" Target="../media/image56.png"/></Relationships>
</file>

<file path=ppt/slides/_rels/slide63.xml.rels><?xml version="1.0" encoding="UTF-8" standalone="yes"?>
<Relationships xmlns="http://schemas.openxmlformats.org/package/2006/relationships"><Relationship Id="rId7" Type="http://schemas.openxmlformats.org/officeDocument/2006/relationships/slideLayout" Target="../slideLayouts/slideLayout7.xml"/><Relationship Id="rId6" Type="http://schemas.openxmlformats.org/officeDocument/2006/relationships/tags" Target="../tags/tag239.xml"/><Relationship Id="rId5" Type="http://schemas.openxmlformats.org/officeDocument/2006/relationships/tags" Target="../tags/tag238.xml"/><Relationship Id="rId4" Type="http://schemas.openxmlformats.org/officeDocument/2006/relationships/tags" Target="../tags/tag237.xml"/><Relationship Id="rId3" Type="http://schemas.openxmlformats.org/officeDocument/2006/relationships/tags" Target="../tags/tag236.xml"/><Relationship Id="rId2" Type="http://schemas.openxmlformats.org/officeDocument/2006/relationships/image" Target="../media/image58.jpeg"/><Relationship Id="rId1" Type="http://schemas.openxmlformats.org/officeDocument/2006/relationships/image" Target="../media/image57.png"/></Relationships>
</file>

<file path=ppt/slides/_rels/slide64.xml.rels><?xml version="1.0" encoding="UTF-8" standalone="yes"?>
<Relationships xmlns="http://schemas.openxmlformats.org/package/2006/relationships"><Relationship Id="rId9" Type="http://schemas.openxmlformats.org/officeDocument/2006/relationships/tags" Target="../tags/tag248.xml"/><Relationship Id="rId8" Type="http://schemas.openxmlformats.org/officeDocument/2006/relationships/tags" Target="../tags/tag247.xml"/><Relationship Id="rId7" Type="http://schemas.openxmlformats.org/officeDocument/2006/relationships/tags" Target="../tags/tag246.xml"/><Relationship Id="rId6" Type="http://schemas.openxmlformats.org/officeDocument/2006/relationships/tags" Target="../tags/tag245.xml"/><Relationship Id="rId5" Type="http://schemas.openxmlformats.org/officeDocument/2006/relationships/tags" Target="../tags/tag244.xml"/><Relationship Id="rId4" Type="http://schemas.openxmlformats.org/officeDocument/2006/relationships/tags" Target="../tags/tag243.xml"/><Relationship Id="rId3" Type="http://schemas.openxmlformats.org/officeDocument/2006/relationships/tags" Target="../tags/tag242.xml"/><Relationship Id="rId23" Type="http://schemas.openxmlformats.org/officeDocument/2006/relationships/slideLayout" Target="../slideLayouts/slideLayout7.xml"/><Relationship Id="rId22" Type="http://schemas.openxmlformats.org/officeDocument/2006/relationships/tags" Target="../tags/tag261.xml"/><Relationship Id="rId21" Type="http://schemas.openxmlformats.org/officeDocument/2006/relationships/tags" Target="../tags/tag260.xml"/><Relationship Id="rId20" Type="http://schemas.openxmlformats.org/officeDocument/2006/relationships/tags" Target="../tags/tag259.xml"/><Relationship Id="rId2" Type="http://schemas.openxmlformats.org/officeDocument/2006/relationships/tags" Target="../tags/tag241.xml"/><Relationship Id="rId19" Type="http://schemas.openxmlformats.org/officeDocument/2006/relationships/tags" Target="../tags/tag258.xml"/><Relationship Id="rId18" Type="http://schemas.openxmlformats.org/officeDocument/2006/relationships/tags" Target="../tags/tag257.xml"/><Relationship Id="rId17" Type="http://schemas.openxmlformats.org/officeDocument/2006/relationships/tags" Target="../tags/tag256.xml"/><Relationship Id="rId16" Type="http://schemas.openxmlformats.org/officeDocument/2006/relationships/tags" Target="../tags/tag255.xml"/><Relationship Id="rId15" Type="http://schemas.openxmlformats.org/officeDocument/2006/relationships/tags" Target="../tags/tag254.xml"/><Relationship Id="rId14" Type="http://schemas.openxmlformats.org/officeDocument/2006/relationships/tags" Target="../tags/tag253.xml"/><Relationship Id="rId13" Type="http://schemas.openxmlformats.org/officeDocument/2006/relationships/tags" Target="../tags/tag252.xml"/><Relationship Id="rId12" Type="http://schemas.openxmlformats.org/officeDocument/2006/relationships/tags" Target="../tags/tag251.xml"/><Relationship Id="rId11" Type="http://schemas.openxmlformats.org/officeDocument/2006/relationships/tags" Target="../tags/tag250.xml"/><Relationship Id="rId10" Type="http://schemas.openxmlformats.org/officeDocument/2006/relationships/tags" Target="../tags/tag249.xml"/><Relationship Id="rId1" Type="http://schemas.openxmlformats.org/officeDocument/2006/relationships/tags" Target="../tags/tag240.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262.xml"/></Relationships>
</file>

<file path=ppt/slides/_rels/slide66.xml.rels><?xml version="1.0" encoding="UTF-8" standalone="yes"?>
<Relationships xmlns="http://schemas.openxmlformats.org/package/2006/relationships"><Relationship Id="rId9" Type="http://schemas.openxmlformats.org/officeDocument/2006/relationships/tags" Target="../tags/tag271.xml"/><Relationship Id="rId8" Type="http://schemas.openxmlformats.org/officeDocument/2006/relationships/tags" Target="../tags/tag270.xml"/><Relationship Id="rId7" Type="http://schemas.openxmlformats.org/officeDocument/2006/relationships/tags" Target="../tags/tag269.xml"/><Relationship Id="rId6" Type="http://schemas.openxmlformats.org/officeDocument/2006/relationships/tags" Target="../tags/tag268.xml"/><Relationship Id="rId5" Type="http://schemas.openxmlformats.org/officeDocument/2006/relationships/tags" Target="../tags/tag267.xml"/><Relationship Id="rId42" Type="http://schemas.openxmlformats.org/officeDocument/2006/relationships/slideLayout" Target="../slideLayouts/slideLayout7.xml"/><Relationship Id="rId41" Type="http://schemas.openxmlformats.org/officeDocument/2006/relationships/tags" Target="../tags/tag303.xml"/><Relationship Id="rId40" Type="http://schemas.openxmlformats.org/officeDocument/2006/relationships/tags" Target="../tags/tag302.xml"/><Relationship Id="rId4" Type="http://schemas.openxmlformats.org/officeDocument/2006/relationships/tags" Target="../tags/tag266.xml"/><Relationship Id="rId39" Type="http://schemas.openxmlformats.org/officeDocument/2006/relationships/tags" Target="../tags/tag301.xml"/><Relationship Id="rId38" Type="http://schemas.openxmlformats.org/officeDocument/2006/relationships/tags" Target="../tags/tag300.xml"/><Relationship Id="rId37" Type="http://schemas.openxmlformats.org/officeDocument/2006/relationships/tags" Target="../tags/tag299.xml"/><Relationship Id="rId36" Type="http://schemas.openxmlformats.org/officeDocument/2006/relationships/tags" Target="../tags/tag298.xml"/><Relationship Id="rId35" Type="http://schemas.openxmlformats.org/officeDocument/2006/relationships/tags" Target="../tags/tag297.xml"/><Relationship Id="rId34" Type="http://schemas.openxmlformats.org/officeDocument/2006/relationships/tags" Target="../tags/tag296.xml"/><Relationship Id="rId33" Type="http://schemas.openxmlformats.org/officeDocument/2006/relationships/tags" Target="../tags/tag295.xml"/><Relationship Id="rId32" Type="http://schemas.openxmlformats.org/officeDocument/2006/relationships/tags" Target="../tags/tag294.xml"/><Relationship Id="rId31" Type="http://schemas.openxmlformats.org/officeDocument/2006/relationships/tags" Target="../tags/tag293.xml"/><Relationship Id="rId30" Type="http://schemas.openxmlformats.org/officeDocument/2006/relationships/tags" Target="../tags/tag292.xml"/><Relationship Id="rId3" Type="http://schemas.openxmlformats.org/officeDocument/2006/relationships/tags" Target="../tags/tag265.xml"/><Relationship Id="rId29" Type="http://schemas.openxmlformats.org/officeDocument/2006/relationships/tags" Target="../tags/tag291.xml"/><Relationship Id="rId28" Type="http://schemas.openxmlformats.org/officeDocument/2006/relationships/tags" Target="../tags/tag290.xml"/><Relationship Id="rId27" Type="http://schemas.openxmlformats.org/officeDocument/2006/relationships/tags" Target="../tags/tag289.xml"/><Relationship Id="rId26" Type="http://schemas.openxmlformats.org/officeDocument/2006/relationships/tags" Target="../tags/tag288.xml"/><Relationship Id="rId25" Type="http://schemas.openxmlformats.org/officeDocument/2006/relationships/tags" Target="../tags/tag287.xml"/><Relationship Id="rId24" Type="http://schemas.openxmlformats.org/officeDocument/2006/relationships/tags" Target="../tags/tag286.xml"/><Relationship Id="rId23" Type="http://schemas.openxmlformats.org/officeDocument/2006/relationships/tags" Target="../tags/tag285.xml"/><Relationship Id="rId22" Type="http://schemas.openxmlformats.org/officeDocument/2006/relationships/tags" Target="../tags/tag284.xml"/><Relationship Id="rId21" Type="http://schemas.openxmlformats.org/officeDocument/2006/relationships/tags" Target="../tags/tag283.xml"/><Relationship Id="rId20" Type="http://schemas.openxmlformats.org/officeDocument/2006/relationships/tags" Target="../tags/tag282.xml"/><Relationship Id="rId2" Type="http://schemas.openxmlformats.org/officeDocument/2006/relationships/tags" Target="../tags/tag264.xml"/><Relationship Id="rId19" Type="http://schemas.openxmlformats.org/officeDocument/2006/relationships/tags" Target="../tags/tag281.xml"/><Relationship Id="rId18" Type="http://schemas.openxmlformats.org/officeDocument/2006/relationships/tags" Target="../tags/tag280.xml"/><Relationship Id="rId17" Type="http://schemas.openxmlformats.org/officeDocument/2006/relationships/tags" Target="../tags/tag279.xml"/><Relationship Id="rId16" Type="http://schemas.openxmlformats.org/officeDocument/2006/relationships/tags" Target="../tags/tag278.xml"/><Relationship Id="rId15" Type="http://schemas.openxmlformats.org/officeDocument/2006/relationships/tags" Target="../tags/tag277.xml"/><Relationship Id="rId14" Type="http://schemas.openxmlformats.org/officeDocument/2006/relationships/tags" Target="../tags/tag276.xml"/><Relationship Id="rId13" Type="http://schemas.openxmlformats.org/officeDocument/2006/relationships/tags" Target="../tags/tag275.xml"/><Relationship Id="rId12" Type="http://schemas.openxmlformats.org/officeDocument/2006/relationships/tags" Target="../tags/tag274.xml"/><Relationship Id="rId11" Type="http://schemas.openxmlformats.org/officeDocument/2006/relationships/tags" Target="../tags/tag273.xml"/><Relationship Id="rId10" Type="http://schemas.openxmlformats.org/officeDocument/2006/relationships/tags" Target="../tags/tag272.xml"/><Relationship Id="rId1" Type="http://schemas.openxmlformats.org/officeDocument/2006/relationships/tags" Target="../tags/tag263.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304.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9.png"/><Relationship Id="rId2" Type="http://schemas.openxmlformats.org/officeDocument/2006/relationships/tags" Target="../tags/tag306.xml"/><Relationship Id="rId1" Type="http://schemas.openxmlformats.org/officeDocument/2006/relationships/tags" Target="../tags/tag305.xml"/></Relationships>
</file>

<file path=ppt/slides/_rels/slide6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chart" Target="../charts/char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307.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7.xml"/><Relationship Id="rId1" Type="http://schemas.openxmlformats.org/officeDocument/2006/relationships/tags" Target="../tags/tag308.xml"/></Relationships>
</file>

<file path=ppt/slides/_rels/slide73.xml.rels><?xml version="1.0" encoding="UTF-8" standalone="yes"?>
<Relationships xmlns="http://schemas.openxmlformats.org/package/2006/relationships"><Relationship Id="rId9" Type="http://schemas.openxmlformats.org/officeDocument/2006/relationships/tags" Target="../tags/tag317.xml"/><Relationship Id="rId8" Type="http://schemas.openxmlformats.org/officeDocument/2006/relationships/tags" Target="../tags/tag316.xml"/><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0" Type="http://schemas.openxmlformats.org/officeDocument/2006/relationships/notesSlide" Target="../notesSlides/notesSlide45.xml"/><Relationship Id="rId2" Type="http://schemas.openxmlformats.org/officeDocument/2006/relationships/tags" Target="../tags/tag310.xml"/><Relationship Id="rId19" Type="http://schemas.openxmlformats.org/officeDocument/2006/relationships/slideLayout" Target="../slideLayouts/slideLayout7.xml"/><Relationship Id="rId18" Type="http://schemas.openxmlformats.org/officeDocument/2006/relationships/tags" Target="../tags/tag326.xml"/><Relationship Id="rId17" Type="http://schemas.openxmlformats.org/officeDocument/2006/relationships/tags" Target="../tags/tag325.xml"/><Relationship Id="rId16" Type="http://schemas.openxmlformats.org/officeDocument/2006/relationships/tags" Target="../tags/tag324.xml"/><Relationship Id="rId15" Type="http://schemas.openxmlformats.org/officeDocument/2006/relationships/tags" Target="../tags/tag323.xml"/><Relationship Id="rId14" Type="http://schemas.openxmlformats.org/officeDocument/2006/relationships/tags" Target="../tags/tag322.xml"/><Relationship Id="rId13" Type="http://schemas.openxmlformats.org/officeDocument/2006/relationships/tags" Target="../tags/tag321.xml"/><Relationship Id="rId12" Type="http://schemas.openxmlformats.org/officeDocument/2006/relationships/tags" Target="../tags/tag320.xml"/><Relationship Id="rId11" Type="http://schemas.openxmlformats.org/officeDocument/2006/relationships/tags" Target="../tags/tag319.xml"/><Relationship Id="rId10" Type="http://schemas.openxmlformats.org/officeDocument/2006/relationships/tags" Target="../tags/tag318.xml"/><Relationship Id="rId1" Type="http://schemas.openxmlformats.org/officeDocument/2006/relationships/tags" Target="../tags/tag309.xml"/></Relationships>
</file>

<file path=ppt/slides/_rels/slide74.xml.rels><?xml version="1.0" encoding="UTF-8" standalone="yes"?>
<Relationships xmlns="http://schemas.openxmlformats.org/package/2006/relationships"><Relationship Id="rId9" Type="http://schemas.openxmlformats.org/officeDocument/2006/relationships/image" Target="../media/image65.png"/><Relationship Id="rId8" Type="http://schemas.openxmlformats.org/officeDocument/2006/relationships/tags" Target="../tags/tag329.xml"/><Relationship Id="rId7" Type="http://schemas.openxmlformats.org/officeDocument/2006/relationships/image" Target="../media/image64.svg"/><Relationship Id="rId6" Type="http://schemas.openxmlformats.org/officeDocument/2006/relationships/image" Target="../media/image63.png"/><Relationship Id="rId5" Type="http://schemas.openxmlformats.org/officeDocument/2006/relationships/tags" Target="../tags/tag328.xml"/><Relationship Id="rId4" Type="http://schemas.openxmlformats.org/officeDocument/2006/relationships/image" Target="../media/image62.svg"/><Relationship Id="rId3" Type="http://schemas.openxmlformats.org/officeDocument/2006/relationships/image" Target="../media/image61.png"/><Relationship Id="rId26" Type="http://schemas.openxmlformats.org/officeDocument/2006/relationships/slideLayout" Target="../slideLayouts/slideLayout7.xml"/><Relationship Id="rId25" Type="http://schemas.openxmlformats.org/officeDocument/2006/relationships/tags" Target="../tags/tag342.xml"/><Relationship Id="rId24" Type="http://schemas.openxmlformats.org/officeDocument/2006/relationships/tags" Target="../tags/tag341.xml"/><Relationship Id="rId23" Type="http://schemas.openxmlformats.org/officeDocument/2006/relationships/tags" Target="../tags/tag340.xml"/><Relationship Id="rId22" Type="http://schemas.openxmlformats.org/officeDocument/2006/relationships/tags" Target="../tags/tag339.xml"/><Relationship Id="rId21" Type="http://schemas.openxmlformats.org/officeDocument/2006/relationships/tags" Target="../tags/tag338.xml"/><Relationship Id="rId20" Type="http://schemas.openxmlformats.org/officeDocument/2006/relationships/tags" Target="../tags/tag337.xml"/><Relationship Id="rId2" Type="http://schemas.openxmlformats.org/officeDocument/2006/relationships/tags" Target="../tags/tag327.xml"/><Relationship Id="rId19" Type="http://schemas.openxmlformats.org/officeDocument/2006/relationships/tags" Target="../tags/tag336.xml"/><Relationship Id="rId18" Type="http://schemas.openxmlformats.org/officeDocument/2006/relationships/tags" Target="../tags/tag335.xml"/><Relationship Id="rId17" Type="http://schemas.openxmlformats.org/officeDocument/2006/relationships/tags" Target="../tags/tag334.xml"/><Relationship Id="rId16" Type="http://schemas.openxmlformats.org/officeDocument/2006/relationships/tags" Target="../tags/tag33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image" Target="../media/image68.svg"/><Relationship Id="rId12" Type="http://schemas.openxmlformats.org/officeDocument/2006/relationships/image" Target="../media/image67.png"/><Relationship Id="rId11" Type="http://schemas.openxmlformats.org/officeDocument/2006/relationships/tags" Target="../tags/tag330.xml"/><Relationship Id="rId10" Type="http://schemas.openxmlformats.org/officeDocument/2006/relationships/image" Target="../media/image66.svg"/><Relationship Id="rId1" Type="http://schemas.openxmlformats.org/officeDocument/2006/relationships/image" Target="../media/image60.png"/></Relationships>
</file>

<file path=ppt/slides/_rels/slide75.xml.rels><?xml version="1.0" encoding="UTF-8" standalone="yes"?>
<Relationships xmlns="http://schemas.openxmlformats.org/package/2006/relationships"><Relationship Id="rId9" Type="http://schemas.openxmlformats.org/officeDocument/2006/relationships/tags" Target="../tags/tag351.xml"/><Relationship Id="rId8" Type="http://schemas.openxmlformats.org/officeDocument/2006/relationships/tags" Target="../tags/tag350.xml"/><Relationship Id="rId7" Type="http://schemas.openxmlformats.org/officeDocument/2006/relationships/tags" Target="../tags/tag349.xml"/><Relationship Id="rId6" Type="http://schemas.openxmlformats.org/officeDocument/2006/relationships/tags" Target="../tags/tag348.xml"/><Relationship Id="rId5" Type="http://schemas.openxmlformats.org/officeDocument/2006/relationships/tags" Target="../tags/tag347.xml"/><Relationship Id="rId4" Type="http://schemas.openxmlformats.org/officeDocument/2006/relationships/tags" Target="../tags/tag346.xml"/><Relationship Id="rId3" Type="http://schemas.openxmlformats.org/officeDocument/2006/relationships/tags" Target="../tags/tag345.xml"/><Relationship Id="rId2" Type="http://schemas.openxmlformats.org/officeDocument/2006/relationships/tags" Target="../tags/tag344.xml"/><Relationship Id="rId19" Type="http://schemas.openxmlformats.org/officeDocument/2006/relationships/slideLayout" Target="../slideLayouts/slideLayout7.xml"/><Relationship Id="rId18" Type="http://schemas.openxmlformats.org/officeDocument/2006/relationships/tags" Target="../tags/tag360.xml"/><Relationship Id="rId17" Type="http://schemas.openxmlformats.org/officeDocument/2006/relationships/tags" Target="../tags/tag359.xml"/><Relationship Id="rId16" Type="http://schemas.openxmlformats.org/officeDocument/2006/relationships/tags" Target="../tags/tag358.xml"/><Relationship Id="rId15" Type="http://schemas.openxmlformats.org/officeDocument/2006/relationships/tags" Target="../tags/tag357.xml"/><Relationship Id="rId14" Type="http://schemas.openxmlformats.org/officeDocument/2006/relationships/tags" Target="../tags/tag356.xml"/><Relationship Id="rId13" Type="http://schemas.openxmlformats.org/officeDocument/2006/relationships/tags" Target="../tags/tag355.xml"/><Relationship Id="rId12" Type="http://schemas.openxmlformats.org/officeDocument/2006/relationships/tags" Target="../tags/tag354.xml"/><Relationship Id="rId11" Type="http://schemas.openxmlformats.org/officeDocument/2006/relationships/tags" Target="../tags/tag353.xml"/><Relationship Id="rId10" Type="http://schemas.openxmlformats.org/officeDocument/2006/relationships/tags" Target="../tags/tag352.xml"/><Relationship Id="rId1" Type="http://schemas.openxmlformats.org/officeDocument/2006/relationships/tags" Target="../tags/tag343.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7.xml"/><Relationship Id="rId1" Type="http://schemas.openxmlformats.org/officeDocument/2006/relationships/tags" Target="../tags/tag361.xml"/></Relationships>
</file>

<file path=ppt/slides/_rels/slide77.xml.rels><?xml version="1.0" encoding="UTF-8" standalone="yes"?>
<Relationships xmlns="http://schemas.openxmlformats.org/package/2006/relationships"><Relationship Id="rId9" Type="http://schemas.openxmlformats.org/officeDocument/2006/relationships/tags" Target="../tags/tag370.xml"/><Relationship Id="rId8" Type="http://schemas.openxmlformats.org/officeDocument/2006/relationships/tags" Target="../tags/tag369.xml"/><Relationship Id="rId7" Type="http://schemas.openxmlformats.org/officeDocument/2006/relationships/tags" Target="../tags/tag368.xml"/><Relationship Id="rId6" Type="http://schemas.openxmlformats.org/officeDocument/2006/relationships/tags" Target="../tags/tag367.xml"/><Relationship Id="rId5" Type="http://schemas.openxmlformats.org/officeDocument/2006/relationships/tags" Target="../tags/tag366.xml"/><Relationship Id="rId4" Type="http://schemas.openxmlformats.org/officeDocument/2006/relationships/tags" Target="../tags/tag365.xml"/><Relationship Id="rId3" Type="http://schemas.openxmlformats.org/officeDocument/2006/relationships/tags" Target="../tags/tag364.xml"/><Relationship Id="rId2" Type="http://schemas.openxmlformats.org/officeDocument/2006/relationships/tags" Target="../tags/tag363.xml"/><Relationship Id="rId10" Type="http://schemas.openxmlformats.org/officeDocument/2006/relationships/slideLayout" Target="../slideLayouts/slideLayout7.xml"/><Relationship Id="rId1" Type="http://schemas.openxmlformats.org/officeDocument/2006/relationships/tags" Target="../tags/tag362.xml"/></Relationships>
</file>

<file path=ppt/slides/_rels/slide78.xml.rels><?xml version="1.0" encoding="UTF-8" standalone="yes"?>
<Relationships xmlns="http://schemas.openxmlformats.org/package/2006/relationships"><Relationship Id="rId9" Type="http://schemas.openxmlformats.org/officeDocument/2006/relationships/tags" Target="../tags/tag377.xml"/><Relationship Id="rId8" Type="http://schemas.openxmlformats.org/officeDocument/2006/relationships/tags" Target="../tags/tag376.xml"/><Relationship Id="rId7" Type="http://schemas.openxmlformats.org/officeDocument/2006/relationships/tags" Target="../tags/tag375.xml"/><Relationship Id="rId6" Type="http://schemas.openxmlformats.org/officeDocument/2006/relationships/tags" Target="../tags/tag374.xml"/><Relationship Id="rId5" Type="http://schemas.openxmlformats.org/officeDocument/2006/relationships/tags" Target="../tags/tag373.xml"/><Relationship Id="rId4" Type="http://schemas.openxmlformats.org/officeDocument/2006/relationships/image" Target="../media/image70.png"/><Relationship Id="rId3" Type="http://schemas.openxmlformats.org/officeDocument/2006/relationships/tags" Target="../tags/tag372.xml"/><Relationship Id="rId2" Type="http://schemas.openxmlformats.org/officeDocument/2006/relationships/image" Target="../media/image69.png"/><Relationship Id="rId11" Type="http://schemas.openxmlformats.org/officeDocument/2006/relationships/slideLayout" Target="../slideLayouts/slideLayout7.xml"/><Relationship Id="rId10" Type="http://schemas.openxmlformats.org/officeDocument/2006/relationships/tags" Target="../tags/tag378.xml"/><Relationship Id="rId1" Type="http://schemas.openxmlformats.org/officeDocument/2006/relationships/tags" Target="../tags/tag371.xml"/></Relationships>
</file>

<file path=ppt/slides/_rels/slide79.xml.rels><?xml version="1.0" encoding="UTF-8" standalone="yes"?>
<Relationships xmlns="http://schemas.openxmlformats.org/package/2006/relationships"><Relationship Id="rId9" Type="http://schemas.openxmlformats.org/officeDocument/2006/relationships/tags" Target="../tags/tag381.xml"/><Relationship Id="rId8" Type="http://schemas.openxmlformats.org/officeDocument/2006/relationships/tags" Target="../tags/tag380.xml"/><Relationship Id="rId7" Type="http://schemas.microsoft.com/office/2007/relationships/diagramDrawing" Target="../diagrams/drawing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3" Type="http://schemas.openxmlformats.org/officeDocument/2006/relationships/diagramData" Target="../diagrams/data2.xml"/><Relationship Id="rId2" Type="http://schemas.openxmlformats.org/officeDocument/2006/relationships/image" Target="../media/image71.jpeg"/><Relationship Id="rId14" Type="http://schemas.openxmlformats.org/officeDocument/2006/relationships/slideLayout" Target="../slideLayouts/slideLayout7.xml"/><Relationship Id="rId13" Type="http://schemas.openxmlformats.org/officeDocument/2006/relationships/tags" Target="../tags/tag385.xml"/><Relationship Id="rId12" Type="http://schemas.openxmlformats.org/officeDocument/2006/relationships/tags" Target="../tags/tag384.xml"/><Relationship Id="rId11" Type="http://schemas.openxmlformats.org/officeDocument/2006/relationships/tags" Target="../tags/tag383.xml"/><Relationship Id="rId10" Type="http://schemas.openxmlformats.org/officeDocument/2006/relationships/tags" Target="../tags/tag382.xml"/><Relationship Id="rId1" Type="http://schemas.openxmlformats.org/officeDocument/2006/relationships/tags" Target="../tags/tag37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7.xml"/><Relationship Id="rId1" Type="http://schemas.openxmlformats.org/officeDocument/2006/relationships/tags" Target="../tags/tag386.xml"/></Relationships>
</file>

<file path=ppt/slides/_rels/slide81.xml.rels><?xml version="1.0" encoding="UTF-8" standalone="yes"?>
<Relationships xmlns="http://schemas.openxmlformats.org/package/2006/relationships"><Relationship Id="rId9" Type="http://schemas.openxmlformats.org/officeDocument/2006/relationships/tags" Target="../tags/tag395.xml"/><Relationship Id="rId8" Type="http://schemas.openxmlformats.org/officeDocument/2006/relationships/tags" Target="../tags/tag394.xml"/><Relationship Id="rId7" Type="http://schemas.openxmlformats.org/officeDocument/2006/relationships/tags" Target="../tags/tag393.xml"/><Relationship Id="rId6" Type="http://schemas.openxmlformats.org/officeDocument/2006/relationships/tags" Target="../tags/tag392.xml"/><Relationship Id="rId5" Type="http://schemas.openxmlformats.org/officeDocument/2006/relationships/tags" Target="../tags/tag391.xml"/><Relationship Id="rId4" Type="http://schemas.openxmlformats.org/officeDocument/2006/relationships/tags" Target="../tags/tag390.xml"/><Relationship Id="rId3" Type="http://schemas.openxmlformats.org/officeDocument/2006/relationships/tags" Target="../tags/tag389.xml"/><Relationship Id="rId2" Type="http://schemas.openxmlformats.org/officeDocument/2006/relationships/tags" Target="../tags/tag388.xml"/><Relationship Id="rId18" Type="http://schemas.openxmlformats.org/officeDocument/2006/relationships/notesSlide" Target="../notesSlides/notesSlide48.xml"/><Relationship Id="rId17" Type="http://schemas.openxmlformats.org/officeDocument/2006/relationships/slideLayout" Target="../slideLayouts/slideLayout7.xml"/><Relationship Id="rId16" Type="http://schemas.openxmlformats.org/officeDocument/2006/relationships/tags" Target="../tags/tag402.xml"/><Relationship Id="rId15" Type="http://schemas.openxmlformats.org/officeDocument/2006/relationships/tags" Target="../tags/tag401.xml"/><Relationship Id="rId14" Type="http://schemas.openxmlformats.org/officeDocument/2006/relationships/tags" Target="../tags/tag400.xml"/><Relationship Id="rId13" Type="http://schemas.openxmlformats.org/officeDocument/2006/relationships/tags" Target="../tags/tag399.xml"/><Relationship Id="rId12" Type="http://schemas.openxmlformats.org/officeDocument/2006/relationships/tags" Target="../tags/tag398.xml"/><Relationship Id="rId11" Type="http://schemas.openxmlformats.org/officeDocument/2006/relationships/tags" Target="../tags/tag397.xml"/><Relationship Id="rId10" Type="http://schemas.openxmlformats.org/officeDocument/2006/relationships/tags" Target="../tags/tag396.xml"/><Relationship Id="rId1" Type="http://schemas.openxmlformats.org/officeDocument/2006/relationships/tags" Target="../tags/tag38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7.xml"/><Relationship Id="rId1" Type="http://schemas.openxmlformats.org/officeDocument/2006/relationships/image" Target="../media/image72.pn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74.png"/><Relationship Id="rId1" Type="http://schemas.openxmlformats.org/officeDocument/2006/relationships/image" Target="../media/image73.png"/></Relationships>
</file>

<file path=ppt/slides/_rels/slide86.xml.rels><?xml version="1.0" encoding="UTF-8" standalone="yes"?>
<Relationships xmlns="http://schemas.openxmlformats.org/package/2006/relationships"><Relationship Id="rId9" Type="http://schemas.openxmlformats.org/officeDocument/2006/relationships/tags" Target="../tags/tag411.xml"/><Relationship Id="rId8" Type="http://schemas.openxmlformats.org/officeDocument/2006/relationships/tags" Target="../tags/tag410.xml"/><Relationship Id="rId7" Type="http://schemas.openxmlformats.org/officeDocument/2006/relationships/tags" Target="../tags/tag409.xml"/><Relationship Id="rId6" Type="http://schemas.openxmlformats.org/officeDocument/2006/relationships/tags" Target="../tags/tag408.xml"/><Relationship Id="rId5" Type="http://schemas.openxmlformats.org/officeDocument/2006/relationships/tags" Target="../tags/tag407.xml"/><Relationship Id="rId4" Type="http://schemas.openxmlformats.org/officeDocument/2006/relationships/tags" Target="../tags/tag406.xml"/><Relationship Id="rId3" Type="http://schemas.openxmlformats.org/officeDocument/2006/relationships/tags" Target="../tags/tag405.xml"/><Relationship Id="rId26" Type="http://schemas.openxmlformats.org/officeDocument/2006/relationships/slideLayout" Target="../slideLayouts/slideLayout7.xml"/><Relationship Id="rId25" Type="http://schemas.openxmlformats.org/officeDocument/2006/relationships/tags" Target="../tags/tag425.xml"/><Relationship Id="rId24" Type="http://schemas.openxmlformats.org/officeDocument/2006/relationships/tags" Target="../tags/tag424.xml"/><Relationship Id="rId23" Type="http://schemas.openxmlformats.org/officeDocument/2006/relationships/tags" Target="../tags/tag423.xml"/><Relationship Id="rId22" Type="http://schemas.openxmlformats.org/officeDocument/2006/relationships/tags" Target="../tags/tag422.xml"/><Relationship Id="rId21" Type="http://schemas.openxmlformats.org/officeDocument/2006/relationships/tags" Target="../tags/tag421.xml"/><Relationship Id="rId20" Type="http://schemas.openxmlformats.org/officeDocument/2006/relationships/tags" Target="../tags/tag420.xml"/><Relationship Id="rId2" Type="http://schemas.openxmlformats.org/officeDocument/2006/relationships/tags" Target="../tags/tag404.xml"/><Relationship Id="rId19" Type="http://schemas.openxmlformats.org/officeDocument/2006/relationships/tags" Target="../tags/tag419.xml"/><Relationship Id="rId18" Type="http://schemas.openxmlformats.org/officeDocument/2006/relationships/tags" Target="../tags/tag418.xml"/><Relationship Id="rId17" Type="http://schemas.openxmlformats.org/officeDocument/2006/relationships/image" Target="../media/image76.png"/><Relationship Id="rId16" Type="http://schemas.openxmlformats.org/officeDocument/2006/relationships/tags" Target="../tags/tag417.xml"/><Relationship Id="rId15" Type="http://schemas.openxmlformats.org/officeDocument/2006/relationships/image" Target="../media/image75.png"/><Relationship Id="rId14" Type="http://schemas.openxmlformats.org/officeDocument/2006/relationships/tags" Target="../tags/tag416.xml"/><Relationship Id="rId13" Type="http://schemas.openxmlformats.org/officeDocument/2006/relationships/tags" Target="../tags/tag415.xml"/><Relationship Id="rId12" Type="http://schemas.openxmlformats.org/officeDocument/2006/relationships/tags" Target="../tags/tag414.xml"/><Relationship Id="rId11" Type="http://schemas.openxmlformats.org/officeDocument/2006/relationships/tags" Target="../tags/tag413.xml"/><Relationship Id="rId10" Type="http://schemas.openxmlformats.org/officeDocument/2006/relationships/tags" Target="../tags/tag412.xml"/><Relationship Id="rId1" Type="http://schemas.openxmlformats.org/officeDocument/2006/relationships/tags" Target="../tags/tag40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7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Text Box 4"/>
          <p:cNvSpPr txBox="1">
            <a:spLocks noChangeArrowheads="1"/>
          </p:cNvSpPr>
          <p:nvPr/>
        </p:nvSpPr>
        <p:spPr bwMode="auto">
          <a:xfrm>
            <a:off x="0" y="1756410"/>
            <a:ext cx="8978265" cy="815340"/>
          </a:xfrm>
          <a:prstGeom prst="rect">
            <a:avLst/>
          </a:prstGeom>
          <a:noFill/>
          <a:ln w="9525">
            <a:noFill/>
            <a:miter lim="800000"/>
          </a:ln>
        </p:spPr>
        <p:txBody>
          <a:bodyPr wrap="square">
            <a:noAutofit/>
          </a:bodyPr>
          <a:lstStyle/>
          <a:p>
            <a:pPr algn="ctr" defTabSz="914400" eaLnBrk="0" fontAlgn="auto" hangingPunct="0">
              <a:lnSpc>
                <a:spcPts val="4000"/>
              </a:lnSpc>
              <a:spcBef>
                <a:spcPts val="0"/>
              </a:spcBef>
              <a:spcAft>
                <a:spcPts val="0"/>
              </a:spcAft>
              <a:buFontTx/>
              <a:buNone/>
              <a:defRPr/>
            </a:pPr>
            <a:r>
              <a:rPr lang="zh-CN" altLang="en-US" sz="3200" b="1" kern="100" spc="200" dirty="0">
                <a:solidFill>
                  <a:srgbClr val="2464CB"/>
                </a:solidFill>
                <a:latin typeface="方正小标宋简体" panose="03000509000000000000" charset="-122"/>
                <a:ea typeface="方正小标宋简体" panose="03000509000000000000" charset="-122"/>
                <a:cs typeface="楷体_GB2312" panose="02010609030101010101" charset="-122"/>
              </a:rPr>
              <a:t>化工危险化学品安全生产形势与任务</a:t>
            </a:r>
            <a:endParaRPr lang="zh-CN" altLang="en-US" sz="3200" b="1" kern="100" spc="200" dirty="0">
              <a:solidFill>
                <a:srgbClr val="2464CB"/>
              </a:solidFill>
              <a:latin typeface="方正小标宋简体" panose="03000509000000000000" charset="-122"/>
              <a:ea typeface="方正小标宋简体" panose="03000509000000000000" charset="-122"/>
              <a:cs typeface="楷体_GB2312" panose="02010609030101010101" charset="-122"/>
            </a:endParaRPr>
          </a:p>
        </p:txBody>
      </p:sp>
      <p:sp>
        <p:nvSpPr>
          <p:cNvPr id="6147" name="Text Box 5"/>
          <p:cNvSpPr txBox="1">
            <a:spLocks noChangeArrowheads="1"/>
          </p:cNvSpPr>
          <p:nvPr/>
        </p:nvSpPr>
        <p:spPr bwMode="auto">
          <a:xfrm>
            <a:off x="3074551" y="4085869"/>
            <a:ext cx="249237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lgn="ctr">
              <a:spcBef>
                <a:spcPct val="50000"/>
              </a:spcBef>
            </a:pPr>
            <a:r>
              <a:rPr lang="en-US" altLang="zh-CN" sz="2400" b="1" dirty="0">
                <a:solidFill>
                  <a:srgbClr val="2464CB"/>
                </a:solidFill>
                <a:latin typeface="Times New Roman" panose="02020603050405020304" pitchFamily="18" charset="0"/>
                <a:ea typeface="楷体_GB2312" panose="02010609030101010101" charset="-122"/>
                <a:cs typeface="Times New Roman" panose="02020603050405020304" pitchFamily="18" charset="0"/>
              </a:rPr>
              <a:t>2024</a:t>
            </a:r>
            <a:r>
              <a:rPr lang="zh-CN" altLang="en-US" sz="24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4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24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月</a:t>
            </a:r>
            <a:r>
              <a:rPr lang="zh-CN" altLang="en-US" sz="2800" dirty="0">
                <a:solidFill>
                  <a:srgbClr val="002060"/>
                </a:solidFill>
                <a:latin typeface="Times New Roman" panose="02020603050405020304" pitchFamily="18" charset="0"/>
                <a:ea typeface="楷体_GB2312" panose="02010609030101010101" charset="-122"/>
                <a:cs typeface="Times New Roman" panose="02020603050405020304" pitchFamily="18" charset="0"/>
              </a:rPr>
              <a:t> </a:t>
            </a:r>
            <a:endParaRPr lang="en-US" altLang="zh-CN" sz="2800" dirty="0">
              <a:solidFill>
                <a:srgbClr val="002060"/>
              </a:solidFill>
              <a:latin typeface="Times New Roman" panose="02020603050405020304" pitchFamily="18" charset="0"/>
              <a:ea typeface="楷体_GB2312" panose="02010609030101010101" charset="-122"/>
              <a:cs typeface="Times New Roman" panose="02020603050405020304" pitchFamily="18"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 name="图片 142"/>
          <p:cNvPicPr>
            <a:picLocks noChangeAspect="1"/>
          </p:cNvPicPr>
          <p:nvPr>
            <p:custDataLst>
              <p:tags r:id="rId6"/>
            </p:custDataLst>
          </p:nvPr>
        </p:nvPicPr>
        <p:blipFill>
          <a:blip r:embed="rId7">
            <a:alphaModFix amt="60000"/>
            <a:lum bright="42000"/>
          </a:blip>
          <a:stretch>
            <a:fillRect/>
          </a:stretch>
        </p:blipFill>
        <p:spPr>
          <a:xfrm>
            <a:off x="0" y="3058795"/>
            <a:ext cx="9144000" cy="2146300"/>
          </a:xfrm>
          <a:prstGeom prst="rect">
            <a:avLst/>
          </a:prstGeom>
          <a:effectLst>
            <a:softEdge rad="635000"/>
          </a:effectLst>
        </p:spPr>
      </p:pic>
      <p:graphicFrame>
        <p:nvGraphicFramePr>
          <p:cNvPr id="17" name="图表 16"/>
          <p:cNvGraphicFramePr/>
          <p:nvPr/>
        </p:nvGraphicFramePr>
        <p:xfrm>
          <a:off x="4932045" y="1308735"/>
          <a:ext cx="2661920" cy="2207260"/>
        </p:xfrm>
        <a:graphic>
          <a:graphicData uri="http://schemas.openxmlformats.org/drawingml/2006/chart">
            <c:chart xmlns:c="http://schemas.openxmlformats.org/drawingml/2006/chart" xmlns:r="http://schemas.openxmlformats.org/officeDocument/2006/relationships" r:id="rId1"/>
          </a:graphicData>
        </a:graphic>
      </p:graphicFrame>
      <p:sp>
        <p:nvSpPr>
          <p:cNvPr id="3" name="灯片编号占位符 2"/>
          <p:cNvSpPr>
            <a:spLocks noGrp="1"/>
          </p:cNvSpPr>
          <p:nvPr>
            <p:ph type="sldNum" sz="quarter" idx="4"/>
          </p:nvPr>
        </p:nvSpPr>
        <p:spPr>
          <a:xfrm>
            <a:off x="6983730" y="4743133"/>
            <a:ext cx="2133600" cy="357188"/>
          </a:xfrm>
        </p:spPr>
        <p:txBody>
          <a:bodyPr/>
          <a:lstStyle/>
          <a:p>
            <a:pPr algn="r" eaLnBrk="1" hangingPunct="1"/>
            <a:fld id="{9A0DB2DC-4C9A-4742-B13C-FB6460FD3503}" type="slidenum">
              <a:rPr lang="zh-CN" altLang="en-US" sz="1000" dirty="0">
                <a:solidFill>
                  <a:schemeClr val="tx1"/>
                </a:solidFill>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solidFill>
                <a:schemeClr val="tx1"/>
              </a:solidFill>
              <a:latin typeface="Times New Roman" panose="02020603050405020304" pitchFamily="18" charset="0"/>
              <a:ea typeface="方正书宋_GBK" panose="02000000000000000000" charset="-122"/>
              <a:cs typeface="Times New Roman" panose="02020603050405020304" pitchFamily="18" charset="0"/>
            </a:endParaRPr>
          </a:p>
        </p:txBody>
      </p:sp>
      <p:graphicFrame>
        <p:nvGraphicFramePr>
          <p:cNvPr id="4" name="图表 3"/>
          <p:cNvGraphicFramePr/>
          <p:nvPr/>
        </p:nvGraphicFramePr>
        <p:xfrm>
          <a:off x="-323677" y="1423353"/>
          <a:ext cx="2622608" cy="2022765"/>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p:cNvGraphicFramePr/>
          <p:nvPr/>
        </p:nvGraphicFramePr>
        <p:xfrm>
          <a:off x="1514475" y="1396365"/>
          <a:ext cx="2340610" cy="217297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图表 5"/>
          <p:cNvGraphicFramePr/>
          <p:nvPr/>
        </p:nvGraphicFramePr>
        <p:xfrm>
          <a:off x="3267075" y="1308735"/>
          <a:ext cx="2489835" cy="2260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14"/>
          <p:cNvGraphicFramePr/>
          <p:nvPr/>
        </p:nvGraphicFramePr>
        <p:xfrm>
          <a:off x="6660746" y="1319848"/>
          <a:ext cx="2536825" cy="2119745"/>
        </p:xfrm>
        <a:graphic>
          <a:graphicData uri="http://schemas.openxmlformats.org/drawingml/2006/chart">
            <c:chart xmlns:c="http://schemas.openxmlformats.org/drawingml/2006/chart" xmlns:r="http://schemas.openxmlformats.org/officeDocument/2006/relationships" r:id="rId5"/>
          </a:graphicData>
        </a:graphic>
      </p:graphicFrame>
      <p:sp>
        <p:nvSpPr>
          <p:cNvPr id="206" name="文本框 13"/>
          <p:cNvSpPr txBox="1"/>
          <p:nvPr/>
        </p:nvSpPr>
        <p:spPr>
          <a:xfrm>
            <a:off x="466725" y="1022350"/>
            <a:ext cx="6517640" cy="497840"/>
          </a:xfrm>
          <a:prstGeom prst="rect">
            <a:avLst/>
          </a:prstGeom>
          <a:noFill/>
        </p:spPr>
        <p:txBody>
          <a:bodyPr wrap="square" lIns="68543" tIns="34272" rIns="68543" bIns="34272">
            <a:spAutoFit/>
          </a:bodyPr>
          <a:p>
            <a:pPr algn="l">
              <a:buClrTx/>
              <a:buSzTx/>
              <a:buFontTx/>
              <a:defRPr/>
            </a:pPr>
            <a:r>
              <a:rPr lang="zh-CN" altLang="en-US" sz="2800" b="1" dirty="0">
                <a:solidFill>
                  <a:srgbClr val="0070C0"/>
                </a:solidFill>
                <a:latin typeface="黑体" panose="02010609060101010101" pitchFamily="49" charset="-122"/>
                <a:ea typeface="黑体" panose="02010609060101010101" pitchFamily="49" charset="-122"/>
                <a:sym typeface="+mn-ea"/>
              </a:rPr>
              <a:t>我国化工行业安全健康发展的必然要求</a:t>
            </a:r>
            <a:endParaRPr lang="zh-CN" altLang="en-US" sz="2800" b="1" dirty="0">
              <a:solidFill>
                <a:srgbClr val="0070C0"/>
              </a:solidFill>
              <a:latin typeface="黑体" panose="02010609060101010101" pitchFamily="49" charset="-122"/>
              <a:ea typeface="黑体" panose="02010609060101010101" pitchFamily="49" charset="-122"/>
              <a:sym typeface="+mn-ea"/>
            </a:endParaRPr>
          </a:p>
        </p:txBody>
      </p:sp>
      <p:sp>
        <p:nvSpPr>
          <p:cNvPr id="2" name="文本框 1"/>
          <p:cNvSpPr txBox="1"/>
          <p:nvPr/>
        </p:nvSpPr>
        <p:spPr>
          <a:xfrm>
            <a:off x="394970" y="3742690"/>
            <a:ext cx="1595120" cy="922020"/>
          </a:xfrm>
          <a:prstGeom prst="rect">
            <a:avLst/>
          </a:prstGeom>
          <a:noFill/>
          <a:ln w="19050">
            <a:solidFill>
              <a:schemeClr val="accent1">
                <a:lumMod val="75000"/>
              </a:schemeClr>
            </a:solidFill>
            <a:prstDash val="sysDot"/>
          </a:ln>
        </p:spPr>
        <p:txBody>
          <a:bodyPr wrap="square" rtlCol="0" anchor="t">
            <a:spAutoFit/>
          </a:bodyPr>
          <a:p>
            <a:pPr algn="ctr">
              <a:lnSpc>
                <a:spcPct val="150000"/>
              </a:lnSpc>
              <a:buClrTx/>
              <a:buSzTx/>
              <a:buFont typeface="Wingdings" panose="05000000000000000000" charset="0"/>
            </a:pPr>
            <a:r>
              <a:rPr lang="zh-CN" altLang="en-US" sz="1800" b="1">
                <a:latin typeface="楷体" panose="02010609060101010101" pitchFamily="49" charset="-122"/>
                <a:ea typeface="楷体" panose="02010609060101010101" pitchFamily="49" charset="-122"/>
                <a:sym typeface="+mn-ea"/>
              </a:rPr>
              <a:t>生产经营单位</a:t>
            </a:r>
            <a:endParaRPr lang="zh-CN" altLang="en-US" sz="1800" b="1">
              <a:latin typeface="楷体" panose="02010609060101010101" pitchFamily="49" charset="-122"/>
              <a:ea typeface="楷体" panose="02010609060101010101" pitchFamily="49" charset="-122"/>
              <a:sym typeface="+mn-ea"/>
            </a:endParaRPr>
          </a:p>
          <a:p>
            <a:pPr algn="ctr">
              <a:lnSpc>
                <a:spcPct val="150000"/>
              </a:lnSpc>
              <a:buClrTx/>
              <a:buSzTx/>
              <a:buFont typeface="Wingdings" panose="05000000000000000000" charset="0"/>
            </a:pPr>
            <a:r>
              <a:rPr lang="zh-CN" altLang="en-US" sz="1800" b="1">
                <a:solidFill>
                  <a:srgbClr val="0070C0"/>
                </a:solidFill>
                <a:latin typeface="Times New Roman" panose="02020603050405020304" pitchFamily="18" charset="0"/>
                <a:ea typeface="楷体" panose="02010609060101010101" pitchFamily="49" charset="-122"/>
                <a:cs typeface="Times New Roman" panose="02020603050405020304" pitchFamily="18" charset="0"/>
                <a:sym typeface="+mn-ea"/>
              </a:rPr>
              <a:t>20</a:t>
            </a:r>
            <a:r>
              <a:rPr lang="zh-CN" altLang="en-US" sz="1800" b="1">
                <a:solidFill>
                  <a:srgbClr val="0070C0"/>
                </a:solidFill>
                <a:latin typeface="楷体" panose="02010609060101010101" pitchFamily="49" charset="-122"/>
                <a:ea typeface="楷体" panose="02010609060101010101" pitchFamily="49" charset="-122"/>
                <a:sym typeface="+mn-ea"/>
              </a:rPr>
              <a:t>余万家</a:t>
            </a:r>
            <a:endParaRPr lang="zh-CN" altLang="en-US" sz="1800" b="1">
              <a:solidFill>
                <a:srgbClr val="0070C0"/>
              </a:solidFill>
              <a:latin typeface="楷体" panose="02010609060101010101" pitchFamily="49" charset="-122"/>
              <a:ea typeface="楷体" panose="02010609060101010101" pitchFamily="49" charset="-122"/>
              <a:sym typeface="+mn-ea"/>
            </a:endParaRPr>
          </a:p>
        </p:txBody>
      </p:sp>
      <p:sp>
        <p:nvSpPr>
          <p:cNvPr id="7" name="文本框 6"/>
          <p:cNvSpPr txBox="1"/>
          <p:nvPr/>
        </p:nvSpPr>
        <p:spPr>
          <a:xfrm>
            <a:off x="2663190" y="3742690"/>
            <a:ext cx="1595120" cy="922020"/>
          </a:xfrm>
          <a:prstGeom prst="rect">
            <a:avLst/>
          </a:prstGeom>
          <a:noFill/>
          <a:ln w="19050">
            <a:solidFill>
              <a:schemeClr val="accent1">
                <a:lumMod val="75000"/>
              </a:schemeClr>
            </a:solidFill>
            <a:prstDash val="sysDot"/>
          </a:ln>
        </p:spPr>
        <p:txBody>
          <a:bodyPr wrap="square" rtlCol="0" anchor="t">
            <a:spAutoFit/>
          </a:bodyPr>
          <a:p>
            <a:pPr algn="ctr">
              <a:lnSpc>
                <a:spcPct val="150000"/>
              </a:lnSpc>
              <a:buClrTx/>
              <a:buSzTx/>
              <a:buFont typeface="Wingdings" panose="05000000000000000000" charset="0"/>
            </a:pPr>
            <a:r>
              <a:rPr lang="zh-CN" altLang="en-US" sz="1800" b="1">
                <a:latin typeface="楷体" panose="02010609060101010101" pitchFamily="49" charset="-122"/>
                <a:ea typeface="楷体" panose="02010609060101010101" pitchFamily="49" charset="-122"/>
                <a:sym typeface="+mn-ea"/>
              </a:rPr>
              <a:t>生产企业</a:t>
            </a:r>
            <a:endParaRPr lang="zh-CN" altLang="en-US" sz="1800" b="1">
              <a:latin typeface="楷体" panose="02010609060101010101" pitchFamily="49" charset="-122"/>
              <a:ea typeface="楷体" panose="02010609060101010101" pitchFamily="49" charset="-122"/>
              <a:sym typeface="+mn-ea"/>
            </a:endParaRPr>
          </a:p>
          <a:p>
            <a:pPr algn="ctr">
              <a:lnSpc>
                <a:spcPct val="150000"/>
              </a:lnSpc>
              <a:buClrTx/>
              <a:buSzTx/>
              <a:buFont typeface="Wingdings" panose="05000000000000000000" charset="0"/>
            </a:pPr>
            <a:r>
              <a:rPr lang="zh-CN" altLang="en-US" sz="1800" b="1">
                <a:solidFill>
                  <a:srgbClr val="0070C0"/>
                </a:solidFill>
                <a:latin typeface="Times New Roman" panose="02020603050405020304" pitchFamily="18" charset="0"/>
                <a:ea typeface="楷体" panose="02010609060101010101" pitchFamily="49" charset="-122"/>
                <a:cs typeface="Times New Roman" panose="02020603050405020304" pitchFamily="18" charset="0"/>
                <a:sym typeface="+mn-ea"/>
              </a:rPr>
              <a:t>1.2</a:t>
            </a:r>
            <a:r>
              <a:rPr lang="zh-CN" altLang="en-US" sz="1800" b="1">
                <a:solidFill>
                  <a:srgbClr val="0070C0"/>
                </a:solidFill>
                <a:latin typeface="楷体" panose="02010609060101010101" pitchFamily="49" charset="-122"/>
                <a:ea typeface="楷体" panose="02010609060101010101" pitchFamily="49" charset="-122"/>
                <a:sym typeface="+mn-ea"/>
              </a:rPr>
              <a:t>万家</a:t>
            </a:r>
            <a:endParaRPr lang="zh-CN" altLang="en-US" sz="1800" b="1">
              <a:solidFill>
                <a:srgbClr val="0070C0"/>
              </a:solidFill>
              <a:latin typeface="楷体" panose="02010609060101010101" pitchFamily="49" charset="-122"/>
              <a:ea typeface="楷体" panose="02010609060101010101" pitchFamily="49" charset="-122"/>
              <a:sym typeface="+mn-ea"/>
            </a:endParaRPr>
          </a:p>
        </p:txBody>
      </p:sp>
      <p:sp>
        <p:nvSpPr>
          <p:cNvPr id="8" name="文本框 7"/>
          <p:cNvSpPr txBox="1"/>
          <p:nvPr/>
        </p:nvSpPr>
        <p:spPr>
          <a:xfrm>
            <a:off x="4931410" y="3742690"/>
            <a:ext cx="1595120" cy="922020"/>
          </a:xfrm>
          <a:prstGeom prst="rect">
            <a:avLst/>
          </a:prstGeom>
          <a:noFill/>
          <a:ln w="19050">
            <a:solidFill>
              <a:schemeClr val="accent1">
                <a:lumMod val="75000"/>
              </a:schemeClr>
            </a:solidFill>
            <a:prstDash val="sysDot"/>
          </a:ln>
        </p:spPr>
        <p:txBody>
          <a:bodyPr wrap="square" rtlCol="0" anchor="t">
            <a:spAutoFit/>
          </a:bodyPr>
          <a:p>
            <a:pPr algn="ctr">
              <a:lnSpc>
                <a:spcPct val="150000"/>
              </a:lnSpc>
              <a:buClrTx/>
              <a:buSzTx/>
              <a:buFont typeface="Wingdings" panose="05000000000000000000" charset="0"/>
            </a:pPr>
            <a:r>
              <a:rPr lang="zh-CN" altLang="en-US" sz="1800" b="1">
                <a:latin typeface="楷体" panose="02010609060101010101" pitchFamily="49" charset="-122"/>
                <a:ea typeface="楷体" panose="02010609060101010101" pitchFamily="49" charset="-122"/>
                <a:sym typeface="+mn-ea"/>
              </a:rPr>
              <a:t>重大危险源</a:t>
            </a:r>
            <a:r>
              <a:rPr lang="zh-CN" altLang="en-US" sz="1800" b="1">
                <a:solidFill>
                  <a:srgbClr val="0070C0"/>
                </a:solidFill>
                <a:latin typeface="Times New Roman" panose="02020603050405020304" pitchFamily="18" charset="0"/>
                <a:ea typeface="楷体" panose="02010609060101010101" pitchFamily="49" charset="-122"/>
                <a:cs typeface="Times New Roman" panose="02020603050405020304" pitchFamily="18" charset="0"/>
                <a:sym typeface="+mn-ea"/>
              </a:rPr>
              <a:t>2.4万个</a:t>
            </a:r>
            <a:endParaRPr lang="zh-CN" altLang="en-US" sz="1800" b="1">
              <a:solidFill>
                <a:srgbClr val="0070C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9" name="文本框 8"/>
          <p:cNvSpPr txBox="1"/>
          <p:nvPr/>
        </p:nvSpPr>
        <p:spPr>
          <a:xfrm>
            <a:off x="7163435" y="3742690"/>
            <a:ext cx="1595120" cy="922020"/>
          </a:xfrm>
          <a:prstGeom prst="rect">
            <a:avLst/>
          </a:prstGeom>
          <a:noFill/>
          <a:ln w="19050">
            <a:solidFill>
              <a:schemeClr val="accent1">
                <a:lumMod val="75000"/>
              </a:schemeClr>
            </a:solidFill>
            <a:prstDash val="sysDot"/>
          </a:ln>
        </p:spPr>
        <p:txBody>
          <a:bodyPr wrap="square" rtlCol="0" anchor="t">
            <a:spAutoFit/>
          </a:bodyPr>
          <a:p>
            <a:pPr algn="ctr">
              <a:lnSpc>
                <a:spcPct val="150000"/>
              </a:lnSpc>
              <a:buClrTx/>
              <a:buSzTx/>
              <a:buFont typeface="Wingdings" panose="05000000000000000000" charset="0"/>
            </a:pPr>
            <a:r>
              <a:rPr lang="zh-CN" altLang="en-US" sz="1800" b="1">
                <a:latin typeface="楷体" panose="02010609060101010101" pitchFamily="49" charset="-122"/>
                <a:ea typeface="楷体" panose="02010609060101010101" pitchFamily="49" charset="-122"/>
                <a:sym typeface="+mn-ea"/>
              </a:rPr>
              <a:t>化工园区</a:t>
            </a:r>
            <a:endParaRPr lang="zh-CN" altLang="en-US" sz="1800" b="1">
              <a:latin typeface="楷体" panose="02010609060101010101" pitchFamily="49" charset="-122"/>
              <a:ea typeface="楷体" panose="02010609060101010101" pitchFamily="49" charset="-122"/>
              <a:sym typeface="+mn-ea"/>
            </a:endParaRPr>
          </a:p>
          <a:p>
            <a:pPr algn="ctr">
              <a:lnSpc>
                <a:spcPct val="150000"/>
              </a:lnSpc>
              <a:buClrTx/>
              <a:buSzTx/>
              <a:buFont typeface="Wingdings" panose="05000000000000000000" charset="0"/>
            </a:pPr>
            <a:r>
              <a:rPr lang="zh-CN" altLang="en-US" sz="1800" b="1">
                <a:solidFill>
                  <a:srgbClr val="0070C0"/>
                </a:solidFill>
                <a:latin typeface="Times New Roman" panose="02020603050405020304" pitchFamily="18" charset="0"/>
                <a:ea typeface="楷体" panose="02010609060101010101" pitchFamily="49" charset="-122"/>
                <a:cs typeface="Times New Roman" panose="02020603050405020304" pitchFamily="18" charset="0"/>
                <a:sym typeface="+mn-ea"/>
              </a:rPr>
              <a:t>6</a:t>
            </a:r>
            <a:r>
              <a:rPr lang="en-US" altLang="zh-CN" sz="1800" b="1">
                <a:solidFill>
                  <a:srgbClr val="0070C0"/>
                </a:solidFill>
                <a:latin typeface="Times New Roman" panose="02020603050405020304" pitchFamily="18" charset="0"/>
                <a:ea typeface="楷体" panose="02010609060101010101" pitchFamily="49" charset="-122"/>
                <a:cs typeface="Times New Roman" panose="02020603050405020304" pitchFamily="18" charset="0"/>
                <a:sym typeface="+mn-ea"/>
              </a:rPr>
              <a:t>5</a:t>
            </a:r>
            <a:r>
              <a:rPr lang="zh-CN" altLang="en-US" sz="1800" b="1">
                <a:solidFill>
                  <a:srgbClr val="0070C0"/>
                </a:solidFill>
                <a:latin typeface="Times New Roman" panose="02020603050405020304" pitchFamily="18" charset="0"/>
                <a:ea typeface="楷体" panose="02010609060101010101" pitchFamily="49" charset="-122"/>
                <a:cs typeface="Times New Roman" panose="02020603050405020304" pitchFamily="18" charset="0"/>
                <a:sym typeface="+mn-ea"/>
              </a:rPr>
              <a:t>0余个</a:t>
            </a:r>
            <a:endParaRPr lang="zh-CN" altLang="en-US" sz="1800" b="1">
              <a:solidFill>
                <a:srgbClr val="0070C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3810" y="767080"/>
            <a:ext cx="9151620" cy="4394200"/>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lstStyle/>
          <a:p>
            <a:pPr algn="ctr"/>
            <a:endParaRPr lang="zh-CN" altLang="en-US" sz="1350" b="1"/>
          </a:p>
        </p:txBody>
      </p:sp>
      <p:sp>
        <p:nvSpPr>
          <p:cNvPr id="2" name="灯片编号占位符 1"/>
          <p:cNvSpPr>
            <a:spLocks noGrp="1"/>
          </p:cNvSpPr>
          <p:nvPr>
            <p:ph type="sldNum" sz="quarter" idx="4"/>
          </p:nvPr>
        </p:nvSpPr>
        <p:spPr>
          <a:xfrm>
            <a:off x="7020560" y="4803458"/>
            <a:ext cx="2133600" cy="357188"/>
          </a:xfrm>
        </p:spPr>
        <p:txBody>
          <a:bodyPr/>
          <a:lstStyle/>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cxnSp>
        <p:nvCxnSpPr>
          <p:cNvPr id="23" name="直接连接符 22"/>
          <p:cNvCxnSpPr/>
          <p:nvPr>
            <p:custDataLst>
              <p:tags r:id="rId2"/>
            </p:custDataLst>
          </p:nvPr>
        </p:nvCxnSpPr>
        <p:spPr>
          <a:xfrm>
            <a:off x="457171" y="2988396"/>
            <a:ext cx="8222009" cy="0"/>
          </a:xfrm>
          <a:prstGeom prst="line">
            <a:avLst/>
          </a:prstGeom>
          <a:ln w="25400" cap="rnd">
            <a:solidFill>
              <a:srgbClr val="8EAADC"/>
            </a:solidFill>
          </a:ln>
        </p:spPr>
        <p:style>
          <a:lnRef idx="1">
            <a:srgbClr val="8590CA"/>
          </a:lnRef>
          <a:fillRef idx="0">
            <a:srgbClr val="8590CA"/>
          </a:fillRef>
          <a:effectRef idx="0">
            <a:srgbClr val="8590CA"/>
          </a:effectRef>
          <a:fontRef idx="minor">
            <a:sysClr val="windowText" lastClr="000000"/>
          </a:fontRef>
        </p:style>
      </p:cxnSp>
      <p:sp>
        <p:nvSpPr>
          <p:cNvPr id="25" name="矩形 24"/>
          <p:cNvSpPr/>
          <p:nvPr>
            <p:custDataLst>
              <p:tags r:id="rId3"/>
            </p:custDataLst>
          </p:nvPr>
        </p:nvSpPr>
        <p:spPr>
          <a:xfrm>
            <a:off x="457200" y="1442720"/>
            <a:ext cx="2583180" cy="965835"/>
          </a:xfrm>
          <a:prstGeom prst="rect">
            <a:avLst/>
          </a:prstGeom>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31" name="等腰三角形 30"/>
          <p:cNvSpPr/>
          <p:nvPr>
            <p:custDataLst>
              <p:tags r:id="rId4"/>
            </p:custDataLst>
          </p:nvPr>
        </p:nvSpPr>
        <p:spPr>
          <a:xfrm rot="10800000">
            <a:off x="459500" y="2405411"/>
            <a:ext cx="1294189" cy="180844"/>
          </a:xfrm>
          <a:prstGeom prst="triangle">
            <a:avLst>
              <a:gd name="adj" fmla="val 0"/>
            </a:avLst>
          </a:prstGeom>
          <a:solidFill>
            <a:srgbClr val="8590CA">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36" name="矩形 35"/>
          <p:cNvSpPr/>
          <p:nvPr>
            <p:custDataLst>
              <p:tags r:id="rId5"/>
            </p:custDataLst>
          </p:nvPr>
        </p:nvSpPr>
        <p:spPr>
          <a:xfrm>
            <a:off x="457115" y="1442875"/>
            <a:ext cx="2512175" cy="1016939"/>
          </a:xfrm>
          <a:prstGeom prst="rect">
            <a:avLst/>
          </a:prstGeom>
        </p:spPr>
        <p:txBody>
          <a:bodyPr wrap="square" anchor="ctr">
            <a:normAutofit/>
          </a:bodyPr>
          <a:lstStyle/>
          <a:p>
            <a:pPr algn="ctr">
              <a:lnSpc>
                <a:spcPct val="120000"/>
              </a:lnSpc>
            </a:pP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rPr>
              <a:t>危险物料种类多、数量大</a:t>
            </a:r>
            <a:endPar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endParaRPr>
          </a:p>
          <a:p>
            <a:pPr algn="ctr">
              <a:lnSpc>
                <a:spcPct val="120000"/>
              </a:lnSpc>
            </a:pP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rPr>
              <a:t>能量集中</a:t>
            </a:r>
            <a:endPar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30" name="椭圆 29"/>
          <p:cNvSpPr/>
          <p:nvPr>
            <p:custDataLst>
              <p:tags r:id="rId6"/>
            </p:custDataLst>
          </p:nvPr>
        </p:nvSpPr>
        <p:spPr>
          <a:xfrm>
            <a:off x="1616171" y="2851760"/>
            <a:ext cx="275035" cy="275035"/>
          </a:xfrm>
          <a:prstGeom prst="ellipse">
            <a:avLst/>
          </a:prstGeom>
          <a:solidFill>
            <a:srgbClr val="8590CA"/>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2500" lnSpcReduction="20000"/>
          </a:bodyPr>
          <a:lstStyle/>
          <a:p>
            <a:pPr algn="ctr"/>
            <a:endPar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60" name="矩形 59"/>
          <p:cNvSpPr/>
          <p:nvPr>
            <p:custDataLst>
              <p:tags r:id="rId7"/>
            </p:custDataLst>
          </p:nvPr>
        </p:nvSpPr>
        <p:spPr>
          <a:xfrm>
            <a:off x="3275965" y="1442720"/>
            <a:ext cx="2583180" cy="962660"/>
          </a:xfrm>
          <a:prstGeom prst="rect">
            <a:avLst/>
          </a:prstGeom>
          <a:solidFill>
            <a:srgbClr val="8EAADC"/>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61" name="等腰三角形 60"/>
          <p:cNvSpPr/>
          <p:nvPr>
            <p:custDataLst>
              <p:tags r:id="rId8"/>
            </p:custDataLst>
          </p:nvPr>
        </p:nvSpPr>
        <p:spPr>
          <a:xfrm rot="10800000">
            <a:off x="3278899" y="2405411"/>
            <a:ext cx="1294189" cy="180844"/>
          </a:xfrm>
          <a:prstGeom prst="triangle">
            <a:avLst>
              <a:gd name="adj" fmla="val 0"/>
            </a:avLst>
          </a:prstGeom>
          <a:solidFill>
            <a:srgbClr val="8EAADC">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59" name="矩形 58"/>
          <p:cNvSpPr/>
          <p:nvPr>
            <p:custDataLst>
              <p:tags r:id="rId9"/>
            </p:custDataLst>
          </p:nvPr>
        </p:nvSpPr>
        <p:spPr>
          <a:xfrm>
            <a:off x="3355340" y="1415415"/>
            <a:ext cx="2439670" cy="1016635"/>
          </a:xfrm>
          <a:prstGeom prst="rect">
            <a:avLst/>
          </a:prstGeom>
        </p:spPr>
        <p:txBody>
          <a:bodyPr wrap="square" anchor="ctr">
            <a:normAutofit/>
          </a:bodyPr>
          <a:lstStyle/>
          <a:p>
            <a:pPr algn="ctr">
              <a:lnSpc>
                <a:spcPct val="120000"/>
              </a:lnSpc>
              <a:buClrTx/>
              <a:buSzTx/>
              <a:buFontTx/>
            </a:pP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rPr>
              <a:t>生产工艺过程复杂</a:t>
            </a:r>
            <a:endPar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endParaRPr>
          </a:p>
          <a:p>
            <a:pPr algn="ctr">
              <a:lnSpc>
                <a:spcPct val="120000"/>
              </a:lnSpc>
              <a:buClrTx/>
              <a:buSzTx/>
              <a:buFontTx/>
            </a:pPr>
            <a:r>
              <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rPr>
              <a:t>操作条件苛刻</a:t>
            </a:r>
            <a:endParaRPr lang="zh-CN" altLang="en-US" sz="1600" b="1" dirty="0">
              <a:solidFill>
                <a:schemeClr val="bg1"/>
              </a:solidFill>
              <a:latin typeface="微软雅黑" panose="020B0503020204020204" charset="-122"/>
              <a:ea typeface="微软雅黑" panose="020B0503020204020204" charset="-122"/>
              <a:cs typeface="微软雅黑" panose="020B0503020204020204" charset="-122"/>
              <a:sym typeface="+mn-ea"/>
            </a:endParaRPr>
          </a:p>
        </p:txBody>
      </p:sp>
      <p:sp>
        <p:nvSpPr>
          <p:cNvPr id="65" name="矩形 64"/>
          <p:cNvSpPr/>
          <p:nvPr>
            <p:custDataLst>
              <p:tags r:id="rId10"/>
            </p:custDataLst>
          </p:nvPr>
        </p:nvSpPr>
        <p:spPr>
          <a:xfrm>
            <a:off x="6096000" y="1442720"/>
            <a:ext cx="2583180" cy="965835"/>
          </a:xfrm>
          <a:prstGeom prst="rect">
            <a:avLst/>
          </a:prstGeom>
          <a:solidFill>
            <a:srgbClr val="79B6D3"/>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Autofit/>
          </a:bodyPr>
          <a:lstStyle/>
          <a:p>
            <a:pPr>
              <a:lnSpc>
                <a:spcPct val="120000"/>
              </a:lnSpc>
            </a:pPr>
            <a:endParaRPr lang="zh-CN" altLang="en-US" sz="1050" spc="150" dirty="0">
              <a:latin typeface="Arial" panose="020B0604020202020204" pitchFamily="34" charset="0"/>
              <a:ea typeface="微软雅黑" panose="020B0503020204020204" charset="-122"/>
              <a:sym typeface="Arial" panose="020B0604020202020204" pitchFamily="34" charset="0"/>
            </a:endParaRPr>
          </a:p>
        </p:txBody>
      </p:sp>
      <p:sp>
        <p:nvSpPr>
          <p:cNvPr id="66" name="等腰三角形 65"/>
          <p:cNvSpPr/>
          <p:nvPr>
            <p:custDataLst>
              <p:tags r:id="rId11"/>
            </p:custDataLst>
          </p:nvPr>
        </p:nvSpPr>
        <p:spPr>
          <a:xfrm rot="10800000">
            <a:off x="6098300" y="2405411"/>
            <a:ext cx="1294189" cy="180844"/>
          </a:xfrm>
          <a:prstGeom prst="triangle">
            <a:avLst>
              <a:gd name="adj" fmla="val 0"/>
            </a:avLst>
          </a:prstGeom>
          <a:solidFill>
            <a:srgbClr val="79B6D3">
              <a:lumMod val="60000"/>
              <a:lumOff val="40000"/>
            </a:srgbClr>
          </a:solidFill>
          <a:ln>
            <a:noFill/>
          </a:ln>
        </p:spPr>
        <p:style>
          <a:lnRef idx="2">
            <a:srgbClr val="8590CA">
              <a:shade val="50000"/>
            </a:srgbClr>
          </a:lnRef>
          <a:fillRef idx="1">
            <a:srgbClr val="8590CA"/>
          </a:fillRef>
          <a:effectRef idx="0">
            <a:srgbClr val="8590CA"/>
          </a:effectRef>
          <a:fontRef idx="minor">
            <a:sysClr val="window" lastClr="FFFFFF"/>
          </a:fontRef>
        </p:style>
        <p:txBody>
          <a:bodyPr rtlCol="0" anchor="ctr"/>
          <a:lstStyle/>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64" name="矩形 63"/>
          <p:cNvSpPr/>
          <p:nvPr>
            <p:custDataLst>
              <p:tags r:id="rId12"/>
            </p:custDataLst>
          </p:nvPr>
        </p:nvSpPr>
        <p:spPr>
          <a:xfrm>
            <a:off x="6102985" y="1415415"/>
            <a:ext cx="2661285" cy="1016635"/>
          </a:xfrm>
          <a:prstGeom prst="rect">
            <a:avLst/>
          </a:prstGeom>
        </p:spPr>
        <p:txBody>
          <a:bodyPr wrap="square" anchor="ctr">
            <a:noAutofit/>
          </a:bodyPr>
          <a:lstStyle/>
          <a:p>
            <a:pPr algn="ctr">
              <a:lnSpc>
                <a:spcPct val="120000"/>
              </a:lnSpc>
              <a:buClrTx/>
              <a:buSzTx/>
              <a:buFontTx/>
            </a:pPr>
            <a:r>
              <a:rPr lang="zh-CN" altLang="en-US" sz="1600" b="1" dirty="0">
                <a:solidFill>
                  <a:schemeClr val="bg1"/>
                </a:solidFill>
                <a:ea typeface="微软雅黑" panose="020B0503020204020204" charset="-122"/>
                <a:sym typeface="+mn-ea"/>
              </a:rPr>
              <a:t>检维修难度大，涉及动火、</a:t>
            </a:r>
            <a:endParaRPr lang="zh-CN" altLang="en-US" sz="1600" b="1" dirty="0">
              <a:solidFill>
                <a:schemeClr val="bg1"/>
              </a:solidFill>
              <a:ea typeface="微软雅黑" panose="020B0503020204020204" charset="-122"/>
              <a:sym typeface="+mn-ea"/>
            </a:endParaRPr>
          </a:p>
          <a:p>
            <a:pPr algn="ctr">
              <a:lnSpc>
                <a:spcPct val="120000"/>
              </a:lnSpc>
              <a:buClrTx/>
              <a:buSzTx/>
              <a:buFontTx/>
            </a:pPr>
            <a:r>
              <a:rPr lang="zh-CN" altLang="en-US" sz="1600" b="1" dirty="0">
                <a:solidFill>
                  <a:schemeClr val="bg1"/>
                </a:solidFill>
                <a:ea typeface="微软雅黑" panose="020B0503020204020204" charset="-122"/>
                <a:sym typeface="+mn-ea"/>
              </a:rPr>
              <a:t>进入受限空间等特殊作业</a:t>
            </a:r>
            <a:endParaRPr lang="zh-CN" altLang="en-US" sz="1600" b="1" dirty="0">
              <a:solidFill>
                <a:schemeClr val="bg1"/>
              </a:solidFill>
              <a:ea typeface="微软雅黑" panose="020B0503020204020204" charset="-122"/>
              <a:sym typeface="+mn-ea"/>
            </a:endParaRPr>
          </a:p>
        </p:txBody>
      </p:sp>
      <p:sp>
        <p:nvSpPr>
          <p:cNvPr id="68" name="椭圆 67"/>
          <p:cNvSpPr/>
          <p:nvPr>
            <p:custDataLst>
              <p:tags r:id="rId13"/>
            </p:custDataLst>
          </p:nvPr>
        </p:nvSpPr>
        <p:spPr>
          <a:xfrm>
            <a:off x="4430656" y="2851760"/>
            <a:ext cx="275035" cy="275035"/>
          </a:xfrm>
          <a:prstGeom prst="ellipse">
            <a:avLst/>
          </a:prstGeom>
          <a:solidFill>
            <a:srgbClr val="8EAADC"/>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2500" lnSpcReduction="20000"/>
          </a:bodyPr>
          <a:lstStyle/>
          <a:p>
            <a:pPr algn="ctr"/>
            <a:endPar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71" name="椭圆 70"/>
          <p:cNvSpPr/>
          <p:nvPr>
            <p:custDataLst>
              <p:tags r:id="rId14"/>
            </p:custDataLst>
          </p:nvPr>
        </p:nvSpPr>
        <p:spPr>
          <a:xfrm>
            <a:off x="7254971" y="2851760"/>
            <a:ext cx="275035" cy="275035"/>
          </a:xfrm>
          <a:prstGeom prst="ellipse">
            <a:avLst/>
          </a:prstGeom>
          <a:solidFill>
            <a:srgbClr val="79B6D3"/>
          </a:solidFill>
          <a:ln w="28575">
            <a:noFill/>
          </a:ln>
        </p:spPr>
        <p:style>
          <a:lnRef idx="2">
            <a:srgbClr val="8590CA">
              <a:shade val="50000"/>
            </a:srgbClr>
          </a:lnRef>
          <a:fillRef idx="1">
            <a:srgbClr val="8590CA"/>
          </a:fillRef>
          <a:effectRef idx="0">
            <a:srgbClr val="8590CA"/>
          </a:effectRef>
          <a:fontRef idx="minor">
            <a:sysClr val="window" lastClr="FFFFFF"/>
          </a:fontRef>
        </p:style>
        <p:txBody>
          <a:bodyPr rtlCol="0" anchor="ctr">
            <a:normAutofit fontScale="52500" lnSpcReduction="20000"/>
          </a:bodyPr>
          <a:lstStyle/>
          <a:p>
            <a:pPr algn="ctr"/>
            <a:endParaRPr lang="en-US" altLang="zh-CN" sz="1350" dirty="0">
              <a:solidFill>
                <a:sysClr val="window" lastClr="FFFFFF"/>
              </a:solidFill>
              <a:latin typeface="Arial" panose="020B0604020202020204" pitchFamily="34" charset="0"/>
              <a:ea typeface="微软雅黑" panose="020B0503020204020204" charset="-122"/>
              <a:sym typeface="Arial" panose="020B0604020202020204" pitchFamily="34" charset="0"/>
            </a:endParaRPr>
          </a:p>
        </p:txBody>
      </p:sp>
      <p:sp>
        <p:nvSpPr>
          <p:cNvPr id="5" name="文本框 4"/>
          <p:cNvSpPr txBox="1"/>
          <p:nvPr>
            <p:custDataLst>
              <p:tags r:id="rId15"/>
            </p:custDataLst>
          </p:nvPr>
        </p:nvSpPr>
        <p:spPr>
          <a:xfrm>
            <a:off x="180340" y="843915"/>
            <a:ext cx="4572000" cy="491490"/>
          </a:xfrm>
          <a:prstGeom prst="rect">
            <a:avLst/>
          </a:prstGeom>
          <a:noFill/>
        </p:spPr>
        <p:txBody>
          <a:bodyPr wrap="square" rtlCol="0" anchor="t">
            <a:spAutoFit/>
          </a:bodyPr>
          <a:lstStyle/>
          <a:p>
            <a:pPr algn="just">
              <a:lnSpc>
                <a:spcPct val="130000"/>
              </a:lnSpc>
              <a:buClrTx/>
              <a:buSzTx/>
              <a:buFont typeface="Wingdings" panose="05000000000000000000" charset="0"/>
            </a:pPr>
            <a:r>
              <a:rPr lang="zh-CN" altLang="en-US" sz="2000" b="1">
                <a:solidFill>
                  <a:srgbClr val="0070C0"/>
                </a:solidFill>
                <a:latin typeface="楷体" panose="02010609060101010101" pitchFamily="49" charset="-122"/>
                <a:ea typeface="楷体" panose="02010609060101010101" pitchFamily="49" charset="-122"/>
              </a:rPr>
              <a:t>化工和危险化学品生产安全特点</a:t>
            </a:r>
            <a:endParaRPr lang="zh-CN" altLang="en-US" sz="2000" b="1">
              <a:solidFill>
                <a:srgbClr val="0070C0"/>
              </a:solidFill>
              <a:latin typeface="楷体" panose="02010609060101010101" pitchFamily="49" charset="-122"/>
              <a:ea typeface="楷体" panose="02010609060101010101" pitchFamily="49" charset="-122"/>
            </a:endParaRPr>
          </a:p>
        </p:txBody>
      </p:sp>
      <p:sp>
        <p:nvSpPr>
          <p:cNvPr id="6" name="文本框 5"/>
          <p:cNvSpPr txBox="1"/>
          <p:nvPr/>
        </p:nvSpPr>
        <p:spPr>
          <a:xfrm>
            <a:off x="1179195" y="4228465"/>
            <a:ext cx="6799580" cy="491490"/>
          </a:xfrm>
          <a:prstGeom prst="rect">
            <a:avLst/>
          </a:prstGeom>
          <a:noFill/>
        </p:spPr>
        <p:txBody>
          <a:bodyPr wrap="square" rtlCol="0" anchor="t">
            <a:spAutoFit/>
          </a:bodyPr>
          <a:lstStyle/>
          <a:p>
            <a:pPr algn="ctr">
              <a:lnSpc>
                <a:spcPct val="130000"/>
              </a:lnSpc>
              <a:buClrTx/>
              <a:buSzTx/>
              <a:buFont typeface="Wingdings" panose="05000000000000000000" charset="0"/>
            </a:pPr>
            <a:r>
              <a:rPr lang="zh-CN" altLang="en-US" sz="2000" b="1" dirty="0">
                <a:latin typeface="Times New Roman" panose="02020603050405020304" pitchFamily="18" charset="0"/>
                <a:ea typeface="楷体" panose="02010609060101010101" pitchFamily="49" charset="-122"/>
                <a:cs typeface="Times New Roman" panose="02020603050405020304" pitchFamily="18" charset="0"/>
                <a:sym typeface="+mn-ea"/>
              </a:rPr>
              <a:t>固有风险仅次于核工业和航空航天的</a:t>
            </a:r>
            <a:r>
              <a:rPr lang="zh-CN" altLang="en-US" sz="2000" b="1" dirty="0">
                <a:solidFill>
                  <a:srgbClr val="2464CB"/>
                </a:solidFill>
                <a:latin typeface="微软雅黑" panose="020B0503020204020204" charset="-122"/>
                <a:ea typeface="微软雅黑" panose="020B0503020204020204" charset="-122"/>
                <a:cs typeface="Times New Roman" panose="02020603050405020304" pitchFamily="18" charset="0"/>
                <a:sym typeface="+mn-ea"/>
              </a:rPr>
              <a:t>第三高风险行业</a:t>
            </a:r>
            <a:endParaRPr lang="zh-CN" altLang="en-US" sz="2000" b="1" dirty="0">
              <a:solidFill>
                <a:srgbClr val="2464CB"/>
              </a:solidFill>
              <a:latin typeface="微软雅黑" panose="020B0503020204020204" charset="-122"/>
              <a:ea typeface="微软雅黑" panose="020B0503020204020204" charset="-122"/>
              <a:cs typeface="Times New Roman" panose="02020603050405020304" pitchFamily="18" charset="0"/>
              <a:sym typeface="+mn-ea"/>
            </a:endParaRPr>
          </a:p>
        </p:txBody>
      </p:sp>
      <p:sp>
        <p:nvSpPr>
          <p:cNvPr id="3" name="文本框 2"/>
          <p:cNvSpPr txBox="1"/>
          <p:nvPr/>
        </p:nvSpPr>
        <p:spPr>
          <a:xfrm>
            <a:off x="680720" y="3619500"/>
            <a:ext cx="7796530" cy="535305"/>
          </a:xfrm>
          <a:prstGeom prst="rect">
            <a:avLst/>
          </a:prstGeom>
          <a:noFill/>
        </p:spPr>
        <p:txBody>
          <a:bodyPr wrap="square" rtlCol="0" anchor="t">
            <a:noAutofit/>
          </a:bodyPr>
          <a:lstStyle/>
          <a:p>
            <a:pPr algn="ctr">
              <a:lnSpc>
                <a:spcPct val="130000"/>
              </a:lnSpc>
              <a:buClrTx/>
              <a:buSzTx/>
              <a:buFont typeface="Wingdings" panose="05000000000000000000" charset="0"/>
            </a:pPr>
            <a:r>
              <a:rPr lang="zh-CN" altLang="en-US" sz="2000" b="1">
                <a:solidFill>
                  <a:schemeClr val="tx1"/>
                </a:solidFill>
                <a:latin typeface="楷体" panose="02010609060101010101" pitchFamily="49" charset="-122"/>
                <a:ea typeface="楷体" panose="02010609060101010101" pitchFamily="49" charset="-122"/>
              </a:rPr>
              <a:t>化工行业：风险聚集、技术密集、资金密集、人才聚集</a:t>
            </a:r>
            <a:endParaRPr lang="zh-CN" altLang="en-US" sz="2000" b="1">
              <a:solidFill>
                <a:schemeClr val="tx1"/>
              </a:solidFill>
              <a:latin typeface="楷体" panose="02010609060101010101" pitchFamily="49" charset="-122"/>
              <a:ea typeface="楷体" panose="02010609060101010101" pitchFamily="49" charset="-122"/>
            </a:endParaRPr>
          </a:p>
        </p:txBody>
      </p:sp>
      <p:grpSp>
        <p:nvGrpSpPr>
          <p:cNvPr id="16" name="组合 15"/>
          <p:cNvGrpSpPr/>
          <p:nvPr/>
        </p:nvGrpSpPr>
        <p:grpSpPr>
          <a:xfrm>
            <a:off x="654017" y="3259455"/>
            <a:ext cx="7972542" cy="1800860"/>
            <a:chOff x="3397251" y="2341563"/>
            <a:chExt cx="5397500" cy="2174875"/>
          </a:xfrm>
          <a:gradFill>
            <a:gsLst>
              <a:gs pos="0">
                <a:srgbClr val="0755F9"/>
              </a:gs>
              <a:gs pos="100000">
                <a:srgbClr val="ED28A0"/>
              </a:gs>
            </a:gsLst>
            <a:lin ang="5400000" scaled="1"/>
          </a:gradFill>
        </p:grpSpPr>
        <p:sp>
          <p:nvSpPr>
            <p:cNvPr id="19" name="Freeform 7"/>
            <p:cNvSpPr>
              <a:spLocks noEditPoints="1"/>
            </p:cNvSpPr>
            <p:nvPr>
              <p:custDataLst>
                <p:tags r:id="rId16"/>
              </p:custDataLst>
            </p:nvPr>
          </p:nvSpPr>
          <p:spPr bwMode="auto">
            <a:xfrm>
              <a:off x="3562351" y="4346575"/>
              <a:ext cx="165100" cy="169863"/>
            </a:xfrm>
            <a:custGeom>
              <a:avLst/>
              <a:gdLst>
                <a:gd name="T0" fmla="*/ 20 w 39"/>
                <a:gd name="T1" fmla="*/ 40 h 40"/>
                <a:gd name="T2" fmla="*/ 0 w 39"/>
                <a:gd name="T3" fmla="*/ 20 h 40"/>
                <a:gd name="T4" fmla="*/ 20 w 39"/>
                <a:gd name="T5" fmla="*/ 0 h 40"/>
                <a:gd name="T6" fmla="*/ 39 w 39"/>
                <a:gd name="T7" fmla="*/ 20 h 40"/>
                <a:gd name="T8" fmla="*/ 20 w 39"/>
                <a:gd name="T9" fmla="*/ 40 h 40"/>
                <a:gd name="T10" fmla="*/ 20 w 39"/>
                <a:gd name="T11" fmla="*/ 9 h 40"/>
                <a:gd name="T12" fmla="*/ 8 w 39"/>
                <a:gd name="T13" fmla="*/ 20 h 40"/>
                <a:gd name="T14" fmla="*/ 20 w 39"/>
                <a:gd name="T15" fmla="*/ 31 h 40"/>
                <a:gd name="T16" fmla="*/ 31 w 39"/>
                <a:gd name="T17" fmla="*/ 20 h 40"/>
                <a:gd name="T18" fmla="*/ 20 w 39"/>
                <a:gd name="T19" fmla="*/ 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0">
                  <a:moveTo>
                    <a:pt x="20" y="40"/>
                  </a:moveTo>
                  <a:cubicBezTo>
                    <a:pt x="9" y="40"/>
                    <a:pt x="0" y="31"/>
                    <a:pt x="0" y="20"/>
                  </a:cubicBezTo>
                  <a:cubicBezTo>
                    <a:pt x="0" y="9"/>
                    <a:pt x="9" y="0"/>
                    <a:pt x="20" y="0"/>
                  </a:cubicBezTo>
                  <a:cubicBezTo>
                    <a:pt x="31" y="0"/>
                    <a:pt x="39" y="9"/>
                    <a:pt x="39" y="20"/>
                  </a:cubicBezTo>
                  <a:cubicBezTo>
                    <a:pt x="39" y="31"/>
                    <a:pt x="31" y="40"/>
                    <a:pt x="20" y="40"/>
                  </a:cubicBezTo>
                  <a:close/>
                  <a:moveTo>
                    <a:pt x="20" y="9"/>
                  </a:moveTo>
                  <a:cubicBezTo>
                    <a:pt x="13" y="9"/>
                    <a:pt x="8" y="14"/>
                    <a:pt x="8" y="20"/>
                  </a:cubicBezTo>
                  <a:cubicBezTo>
                    <a:pt x="8" y="26"/>
                    <a:pt x="13" y="31"/>
                    <a:pt x="20" y="31"/>
                  </a:cubicBezTo>
                  <a:cubicBezTo>
                    <a:pt x="26" y="31"/>
                    <a:pt x="31" y="26"/>
                    <a:pt x="31" y="20"/>
                  </a:cubicBezTo>
                  <a:cubicBezTo>
                    <a:pt x="31" y="14"/>
                    <a:pt x="26" y="9"/>
                    <a:pt x="20" y="9"/>
                  </a:cubicBezTo>
                  <a:close/>
                </a:path>
              </a:pathLst>
            </a:custGeom>
            <a:gradFill>
              <a:gsLst>
                <a:gs pos="50000">
                  <a:srgbClr val="425FDF"/>
                </a:gs>
                <a:gs pos="0">
                  <a:srgbClr val="2835B6"/>
                </a:gs>
                <a:gs pos="99000">
                  <a:srgbClr val="7490FE"/>
                </a:gs>
              </a:gsLst>
              <a:lin ang="162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p:nvPr>
              <p:custDataLst>
                <p:tags r:id="rId17"/>
              </p:custDataLst>
            </p:nvPr>
          </p:nvSpPr>
          <p:spPr bwMode="auto">
            <a:xfrm>
              <a:off x="3397251" y="2417763"/>
              <a:ext cx="249238" cy="2057400"/>
            </a:xfrm>
            <a:custGeom>
              <a:avLst/>
              <a:gdLst>
                <a:gd name="T0" fmla="*/ 58 w 59"/>
                <a:gd name="T1" fmla="*/ 0 h 483"/>
                <a:gd name="T2" fmla="*/ 0 w 59"/>
                <a:gd name="T3" fmla="*/ 0 h 483"/>
                <a:gd name="T4" fmla="*/ 0 w 59"/>
                <a:gd name="T5" fmla="*/ 482 h 483"/>
                <a:gd name="T6" fmla="*/ 3 w 59"/>
                <a:gd name="T7" fmla="*/ 482 h 483"/>
                <a:gd name="T8" fmla="*/ 11 w 59"/>
                <a:gd name="T9" fmla="*/ 483 h 483"/>
                <a:gd name="T10" fmla="*/ 11 w 59"/>
                <a:gd name="T11" fmla="*/ 483 h 483"/>
                <a:gd name="T12" fmla="*/ 11 w 59"/>
                <a:gd name="T13" fmla="*/ 11 h 483"/>
                <a:gd name="T14" fmla="*/ 59 w 59"/>
                <a:gd name="T15" fmla="*/ 11 h 483"/>
                <a:gd name="T16" fmla="*/ 58 w 59"/>
                <a:gd name="T17" fmla="*/ 0 h 4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483">
                  <a:moveTo>
                    <a:pt x="58" y="0"/>
                  </a:moveTo>
                  <a:cubicBezTo>
                    <a:pt x="0" y="0"/>
                    <a:pt x="0" y="0"/>
                    <a:pt x="0" y="0"/>
                  </a:cubicBezTo>
                  <a:cubicBezTo>
                    <a:pt x="0" y="482"/>
                    <a:pt x="0" y="482"/>
                    <a:pt x="0" y="482"/>
                  </a:cubicBezTo>
                  <a:cubicBezTo>
                    <a:pt x="1" y="482"/>
                    <a:pt x="2" y="482"/>
                    <a:pt x="3" y="482"/>
                  </a:cubicBezTo>
                  <a:cubicBezTo>
                    <a:pt x="5" y="482"/>
                    <a:pt x="8" y="483"/>
                    <a:pt x="11" y="483"/>
                  </a:cubicBezTo>
                  <a:cubicBezTo>
                    <a:pt x="11" y="483"/>
                    <a:pt x="11" y="483"/>
                    <a:pt x="11" y="483"/>
                  </a:cubicBezTo>
                  <a:cubicBezTo>
                    <a:pt x="11" y="11"/>
                    <a:pt x="11" y="11"/>
                    <a:pt x="11" y="11"/>
                  </a:cubicBezTo>
                  <a:cubicBezTo>
                    <a:pt x="59" y="11"/>
                    <a:pt x="59" y="11"/>
                    <a:pt x="59" y="11"/>
                  </a:cubicBezTo>
                  <a:cubicBezTo>
                    <a:pt x="59" y="7"/>
                    <a:pt x="59" y="3"/>
                    <a:pt x="58" y="0"/>
                  </a:cubicBezTo>
                  <a:close/>
                </a:path>
              </a:pathLst>
            </a:custGeom>
            <a:gradFill>
              <a:gsLst>
                <a:gs pos="50000">
                  <a:srgbClr val="425FDF"/>
                </a:gs>
                <a:gs pos="0">
                  <a:srgbClr val="2835B6"/>
                </a:gs>
                <a:gs pos="99000">
                  <a:srgbClr val="7490FE"/>
                </a:gs>
              </a:gsLst>
              <a:lin ang="162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1"/>
            <p:cNvSpPr/>
            <p:nvPr>
              <p:custDataLst>
                <p:tags r:id="rId18"/>
              </p:custDataLst>
            </p:nvPr>
          </p:nvSpPr>
          <p:spPr bwMode="auto">
            <a:xfrm>
              <a:off x="3697288" y="2417763"/>
              <a:ext cx="5097463" cy="2039938"/>
            </a:xfrm>
            <a:custGeom>
              <a:avLst/>
              <a:gdLst>
                <a:gd name="T0" fmla="*/ 175 w 1202"/>
                <a:gd name="T1" fmla="*/ 0 h 479"/>
                <a:gd name="T2" fmla="*/ 174 w 1202"/>
                <a:gd name="T3" fmla="*/ 11 h 479"/>
                <a:gd name="T4" fmla="*/ 1191 w 1202"/>
                <a:gd name="T5" fmla="*/ 11 h 479"/>
                <a:gd name="T6" fmla="*/ 1191 w 1202"/>
                <a:gd name="T7" fmla="*/ 468 h 479"/>
                <a:gd name="T8" fmla="*/ 0 w 1202"/>
                <a:gd name="T9" fmla="*/ 468 h 479"/>
                <a:gd name="T10" fmla="*/ 0 w 1202"/>
                <a:gd name="T11" fmla="*/ 479 h 479"/>
                <a:gd name="T12" fmla="*/ 1202 w 1202"/>
                <a:gd name="T13" fmla="*/ 479 h 479"/>
                <a:gd name="T14" fmla="*/ 1202 w 1202"/>
                <a:gd name="T15" fmla="*/ 0 h 479"/>
                <a:gd name="T16" fmla="*/ 175 w 1202"/>
                <a:gd name="T17" fmla="*/ 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2" h="479">
                  <a:moveTo>
                    <a:pt x="175" y="0"/>
                  </a:moveTo>
                  <a:cubicBezTo>
                    <a:pt x="174" y="3"/>
                    <a:pt x="174" y="7"/>
                    <a:pt x="174" y="11"/>
                  </a:cubicBezTo>
                  <a:cubicBezTo>
                    <a:pt x="1191" y="11"/>
                    <a:pt x="1191" y="11"/>
                    <a:pt x="1191" y="11"/>
                  </a:cubicBezTo>
                  <a:cubicBezTo>
                    <a:pt x="1191" y="468"/>
                    <a:pt x="1191" y="468"/>
                    <a:pt x="1191" y="468"/>
                  </a:cubicBezTo>
                  <a:cubicBezTo>
                    <a:pt x="0" y="468"/>
                    <a:pt x="0" y="468"/>
                    <a:pt x="0" y="468"/>
                  </a:cubicBezTo>
                  <a:cubicBezTo>
                    <a:pt x="0" y="472"/>
                    <a:pt x="0" y="476"/>
                    <a:pt x="0" y="479"/>
                  </a:cubicBezTo>
                  <a:cubicBezTo>
                    <a:pt x="1202" y="479"/>
                    <a:pt x="1202" y="479"/>
                    <a:pt x="1202" y="479"/>
                  </a:cubicBezTo>
                  <a:cubicBezTo>
                    <a:pt x="1202" y="0"/>
                    <a:pt x="1202" y="0"/>
                    <a:pt x="1202" y="0"/>
                  </a:cubicBezTo>
                  <a:lnTo>
                    <a:pt x="175" y="0"/>
                  </a:lnTo>
                  <a:close/>
                </a:path>
              </a:pathLst>
            </a:custGeom>
            <a:gradFill>
              <a:gsLst>
                <a:gs pos="50000">
                  <a:srgbClr val="425FDF"/>
                </a:gs>
                <a:gs pos="0">
                  <a:srgbClr val="2835B6"/>
                </a:gs>
                <a:gs pos="99000">
                  <a:srgbClr val="7490FE"/>
                </a:gs>
              </a:gsLst>
              <a:lin ang="162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2"/>
            <p:cNvSpPr/>
            <p:nvPr>
              <p:custDataLst>
                <p:tags r:id="rId19"/>
              </p:custDataLst>
            </p:nvPr>
          </p:nvSpPr>
          <p:spPr bwMode="auto">
            <a:xfrm>
              <a:off x="4194176" y="2344738"/>
              <a:ext cx="139700" cy="184150"/>
            </a:xfrm>
            <a:custGeom>
              <a:avLst/>
              <a:gdLst>
                <a:gd name="T0" fmla="*/ 4 w 33"/>
                <a:gd name="T1" fmla="*/ 40 h 43"/>
                <a:gd name="T2" fmla="*/ 6 w 33"/>
                <a:gd name="T3" fmla="*/ 39 h 43"/>
                <a:gd name="T4" fmla="*/ 30 w 33"/>
                <a:gd name="T5" fmla="*/ 25 h 43"/>
                <a:gd name="T6" fmla="*/ 31 w 33"/>
                <a:gd name="T7" fmla="*/ 19 h 43"/>
                <a:gd name="T8" fmla="*/ 30 w 33"/>
                <a:gd name="T9" fmla="*/ 18 h 43"/>
                <a:gd name="T10" fmla="*/ 7 w 33"/>
                <a:gd name="T11" fmla="*/ 4 h 43"/>
                <a:gd name="T12" fmla="*/ 4 w 33"/>
                <a:gd name="T13" fmla="*/ 3 h 43"/>
                <a:gd name="T14" fmla="*/ 2 w 33"/>
                <a:gd name="T15" fmla="*/ 1 h 43"/>
                <a:gd name="T16" fmla="*/ 0 w 33"/>
                <a:gd name="T17" fmla="*/ 0 h 43"/>
                <a:gd name="T18" fmla="*/ 2 w 33"/>
                <a:gd name="T19" fmla="*/ 5 h 43"/>
                <a:gd name="T20" fmla="*/ 4 w 33"/>
                <a:gd name="T21" fmla="*/ 10 h 43"/>
                <a:gd name="T22" fmla="*/ 4 w 33"/>
                <a:gd name="T23" fmla="*/ 13 h 43"/>
                <a:gd name="T24" fmla="*/ 2 w 33"/>
                <a:gd name="T25" fmla="*/ 19 h 43"/>
                <a:gd name="T26" fmla="*/ 1 w 33"/>
                <a:gd name="T27" fmla="*/ 20 h 43"/>
                <a:gd name="T28" fmla="*/ 1 w 33"/>
                <a:gd name="T29" fmla="*/ 23 h 43"/>
                <a:gd name="T30" fmla="*/ 2 w 33"/>
                <a:gd name="T31" fmla="*/ 24 h 43"/>
                <a:gd name="T32" fmla="*/ 4 w 33"/>
                <a:gd name="T33" fmla="*/ 30 h 43"/>
                <a:gd name="T34" fmla="*/ 3 w 33"/>
                <a:gd name="T35" fmla="*/ 33 h 43"/>
                <a:gd name="T36" fmla="*/ 2 w 33"/>
                <a:gd name="T37" fmla="*/ 38 h 43"/>
                <a:gd name="T38" fmla="*/ 0 w 33"/>
                <a:gd name="T39" fmla="*/ 43 h 43"/>
                <a:gd name="T40" fmla="*/ 2 w 33"/>
                <a:gd name="T41" fmla="*/ 42 h 43"/>
                <a:gd name="T42" fmla="*/ 4 w 33"/>
                <a:gd name="T43" fmla="*/ 4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 h="43">
                  <a:moveTo>
                    <a:pt x="4" y="40"/>
                  </a:moveTo>
                  <a:cubicBezTo>
                    <a:pt x="6" y="39"/>
                    <a:pt x="6" y="39"/>
                    <a:pt x="6" y="39"/>
                  </a:cubicBezTo>
                  <a:cubicBezTo>
                    <a:pt x="30" y="25"/>
                    <a:pt x="30" y="25"/>
                    <a:pt x="30" y="25"/>
                  </a:cubicBezTo>
                  <a:cubicBezTo>
                    <a:pt x="32" y="24"/>
                    <a:pt x="33" y="21"/>
                    <a:pt x="31" y="19"/>
                  </a:cubicBezTo>
                  <a:cubicBezTo>
                    <a:pt x="31" y="19"/>
                    <a:pt x="30" y="18"/>
                    <a:pt x="30" y="18"/>
                  </a:cubicBezTo>
                  <a:cubicBezTo>
                    <a:pt x="7" y="4"/>
                    <a:pt x="7" y="4"/>
                    <a:pt x="7" y="4"/>
                  </a:cubicBezTo>
                  <a:cubicBezTo>
                    <a:pt x="4" y="3"/>
                    <a:pt x="4" y="3"/>
                    <a:pt x="4" y="3"/>
                  </a:cubicBezTo>
                  <a:cubicBezTo>
                    <a:pt x="2" y="1"/>
                    <a:pt x="2" y="1"/>
                    <a:pt x="2" y="1"/>
                  </a:cubicBezTo>
                  <a:cubicBezTo>
                    <a:pt x="0" y="0"/>
                    <a:pt x="0" y="0"/>
                    <a:pt x="0" y="0"/>
                  </a:cubicBezTo>
                  <a:cubicBezTo>
                    <a:pt x="2" y="5"/>
                    <a:pt x="2" y="5"/>
                    <a:pt x="2" y="5"/>
                  </a:cubicBezTo>
                  <a:cubicBezTo>
                    <a:pt x="4" y="10"/>
                    <a:pt x="4" y="10"/>
                    <a:pt x="4" y="10"/>
                  </a:cubicBezTo>
                  <a:cubicBezTo>
                    <a:pt x="4" y="11"/>
                    <a:pt x="4" y="12"/>
                    <a:pt x="4" y="13"/>
                  </a:cubicBezTo>
                  <a:cubicBezTo>
                    <a:pt x="2" y="19"/>
                    <a:pt x="2" y="19"/>
                    <a:pt x="2" y="19"/>
                  </a:cubicBezTo>
                  <a:cubicBezTo>
                    <a:pt x="1" y="20"/>
                    <a:pt x="1" y="20"/>
                    <a:pt x="1" y="20"/>
                  </a:cubicBezTo>
                  <a:cubicBezTo>
                    <a:pt x="1" y="21"/>
                    <a:pt x="1" y="22"/>
                    <a:pt x="1" y="23"/>
                  </a:cubicBezTo>
                  <a:cubicBezTo>
                    <a:pt x="2" y="24"/>
                    <a:pt x="2" y="24"/>
                    <a:pt x="2" y="24"/>
                  </a:cubicBezTo>
                  <a:cubicBezTo>
                    <a:pt x="4" y="30"/>
                    <a:pt x="4" y="30"/>
                    <a:pt x="4" y="30"/>
                  </a:cubicBezTo>
                  <a:cubicBezTo>
                    <a:pt x="4" y="31"/>
                    <a:pt x="4" y="32"/>
                    <a:pt x="3" y="33"/>
                  </a:cubicBezTo>
                  <a:cubicBezTo>
                    <a:pt x="2" y="38"/>
                    <a:pt x="2" y="38"/>
                    <a:pt x="2" y="38"/>
                  </a:cubicBezTo>
                  <a:cubicBezTo>
                    <a:pt x="0" y="43"/>
                    <a:pt x="0" y="43"/>
                    <a:pt x="0" y="43"/>
                  </a:cubicBezTo>
                  <a:cubicBezTo>
                    <a:pt x="2" y="42"/>
                    <a:pt x="2" y="42"/>
                    <a:pt x="2" y="42"/>
                  </a:cubicBezTo>
                  <a:lnTo>
                    <a:pt x="4"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
            <p:cNvSpPr/>
            <p:nvPr>
              <p:custDataLst>
                <p:tags r:id="rId20"/>
              </p:custDataLst>
            </p:nvPr>
          </p:nvSpPr>
          <p:spPr bwMode="auto">
            <a:xfrm>
              <a:off x="3732213" y="2341563"/>
              <a:ext cx="436563" cy="195263"/>
            </a:xfrm>
            <a:custGeom>
              <a:avLst/>
              <a:gdLst>
                <a:gd name="T0" fmla="*/ 0 w 275"/>
                <a:gd name="T1" fmla="*/ 120 h 123"/>
                <a:gd name="T2" fmla="*/ 34 w 275"/>
                <a:gd name="T3" fmla="*/ 120 h 123"/>
                <a:gd name="T4" fmla="*/ 275 w 275"/>
                <a:gd name="T5" fmla="*/ 123 h 123"/>
                <a:gd name="T6" fmla="*/ 275 w 275"/>
                <a:gd name="T7" fmla="*/ 72 h 123"/>
                <a:gd name="T8" fmla="*/ 37 w 275"/>
                <a:gd name="T9" fmla="*/ 69 h 123"/>
                <a:gd name="T10" fmla="*/ 37 w 275"/>
                <a:gd name="T11" fmla="*/ 51 h 123"/>
                <a:gd name="T12" fmla="*/ 275 w 275"/>
                <a:gd name="T13" fmla="*/ 51 h 123"/>
                <a:gd name="T14" fmla="*/ 275 w 275"/>
                <a:gd name="T15" fmla="*/ 2 h 123"/>
                <a:gd name="T16" fmla="*/ 37 w 275"/>
                <a:gd name="T17" fmla="*/ 0 h 123"/>
                <a:gd name="T18" fmla="*/ 0 w 275"/>
                <a:gd name="T19" fmla="*/ 0 h 123"/>
                <a:gd name="T20" fmla="*/ 0 w 275"/>
                <a:gd name="T21" fmla="*/ 12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5" h="123">
                  <a:moveTo>
                    <a:pt x="0" y="120"/>
                  </a:moveTo>
                  <a:lnTo>
                    <a:pt x="34" y="120"/>
                  </a:lnTo>
                  <a:lnTo>
                    <a:pt x="275" y="123"/>
                  </a:lnTo>
                  <a:lnTo>
                    <a:pt x="275" y="72"/>
                  </a:lnTo>
                  <a:lnTo>
                    <a:pt x="37" y="69"/>
                  </a:lnTo>
                  <a:lnTo>
                    <a:pt x="37" y="51"/>
                  </a:lnTo>
                  <a:lnTo>
                    <a:pt x="275" y="51"/>
                  </a:lnTo>
                  <a:lnTo>
                    <a:pt x="275" y="2"/>
                  </a:lnTo>
                  <a:lnTo>
                    <a:pt x="37" y="0"/>
                  </a:lnTo>
                  <a:lnTo>
                    <a:pt x="0" y="0"/>
                  </a:lnTo>
                  <a:lnTo>
                    <a:pt x="0" y="1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4"/>
            <p:cNvSpPr/>
            <p:nvPr>
              <p:custDataLst>
                <p:tags r:id="rId21"/>
              </p:custDataLst>
            </p:nvPr>
          </p:nvSpPr>
          <p:spPr bwMode="auto">
            <a:xfrm>
              <a:off x="3646488" y="2341563"/>
              <a:ext cx="50800" cy="190500"/>
            </a:xfrm>
            <a:custGeom>
              <a:avLst/>
              <a:gdLst>
                <a:gd name="T0" fmla="*/ 0 w 12"/>
                <a:gd name="T1" fmla="*/ 5 h 45"/>
                <a:gd name="T2" fmla="*/ 0 w 12"/>
                <a:gd name="T3" fmla="*/ 40 h 45"/>
                <a:gd name="T4" fmla="*/ 1 w 12"/>
                <a:gd name="T5" fmla="*/ 43 h 45"/>
                <a:gd name="T6" fmla="*/ 4 w 12"/>
                <a:gd name="T7" fmla="*/ 45 h 45"/>
                <a:gd name="T8" fmla="*/ 11 w 12"/>
                <a:gd name="T9" fmla="*/ 45 h 45"/>
                <a:gd name="T10" fmla="*/ 12 w 12"/>
                <a:gd name="T11" fmla="*/ 0 h 45"/>
                <a:gd name="T12" fmla="*/ 2 w 12"/>
                <a:gd name="T13" fmla="*/ 0 h 45"/>
                <a:gd name="T14" fmla="*/ 0 w 12"/>
                <a:gd name="T15" fmla="*/ 5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45">
                  <a:moveTo>
                    <a:pt x="0" y="5"/>
                  </a:moveTo>
                  <a:cubicBezTo>
                    <a:pt x="0" y="40"/>
                    <a:pt x="0" y="40"/>
                    <a:pt x="0" y="40"/>
                  </a:cubicBezTo>
                  <a:cubicBezTo>
                    <a:pt x="0" y="42"/>
                    <a:pt x="0" y="43"/>
                    <a:pt x="1" y="43"/>
                  </a:cubicBezTo>
                  <a:cubicBezTo>
                    <a:pt x="2" y="44"/>
                    <a:pt x="3" y="45"/>
                    <a:pt x="4" y="45"/>
                  </a:cubicBezTo>
                  <a:cubicBezTo>
                    <a:pt x="11" y="45"/>
                    <a:pt x="11" y="45"/>
                    <a:pt x="11" y="45"/>
                  </a:cubicBezTo>
                  <a:cubicBezTo>
                    <a:pt x="12" y="0"/>
                    <a:pt x="12" y="0"/>
                    <a:pt x="12" y="0"/>
                  </a:cubicBezTo>
                  <a:cubicBezTo>
                    <a:pt x="2" y="0"/>
                    <a:pt x="2" y="0"/>
                    <a:pt x="2" y="0"/>
                  </a:cubicBezTo>
                  <a:cubicBezTo>
                    <a:pt x="0" y="0"/>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custDataLst>
              <p:tags r:id="rId1"/>
            </p:custDataLst>
          </p:nvPr>
        </p:nvSpPr>
        <p:spPr>
          <a:xfrm>
            <a:off x="-3810" y="767080"/>
            <a:ext cx="9151620" cy="4394200"/>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lstStyle/>
          <a:p>
            <a:pPr algn="ctr"/>
            <a:endParaRPr lang="zh-CN" altLang="en-US" sz="1350" b="1"/>
          </a:p>
        </p:txBody>
      </p:sp>
      <p:sp>
        <p:nvSpPr>
          <p:cNvPr id="3" name="文本框 2"/>
          <p:cNvSpPr txBox="1"/>
          <p:nvPr/>
        </p:nvSpPr>
        <p:spPr>
          <a:xfrm>
            <a:off x="5632450" y="1024255"/>
            <a:ext cx="2636520" cy="1691005"/>
          </a:xfrm>
          <a:prstGeom prst="rect">
            <a:avLst/>
          </a:prstGeom>
          <a:noFill/>
        </p:spPr>
        <p:txBody>
          <a:bodyPr wrap="none" rtlCol="0" anchor="t">
            <a:spAutoFit/>
          </a:bodyPr>
          <a:lstStyle/>
          <a:p>
            <a:pPr algn="just">
              <a:lnSpc>
                <a:spcPct val="130000"/>
              </a:lnSpc>
              <a:buClrTx/>
              <a:buSzTx/>
              <a:buFont typeface="Wingdings" panose="05000000000000000000" charset="0"/>
            </a:pPr>
            <a:r>
              <a:rPr lang="zh-CN" altLang="en-US" sz="1600" b="1">
                <a:solidFill>
                  <a:srgbClr val="0070C0"/>
                </a:solidFill>
                <a:latin typeface="楷体" panose="02010609060101010101" pitchFamily="49" charset="-122"/>
                <a:ea typeface="楷体" panose="02010609060101010101" pitchFamily="49" charset="-122"/>
                <a:sym typeface="+mn-ea"/>
              </a:rPr>
              <a:t>化工和危险化学品事故特点</a:t>
            </a:r>
            <a:endParaRPr lang="zh-CN" altLang="en-US" sz="1600" b="1">
              <a:solidFill>
                <a:srgbClr val="0070C0"/>
              </a:solidFill>
              <a:latin typeface="楷体" panose="02010609060101010101" pitchFamily="49" charset="-122"/>
              <a:ea typeface="楷体" panose="02010609060101010101" pitchFamily="49" charset="-122"/>
            </a:endParaRPr>
          </a:p>
          <a:p>
            <a:pPr algn="just">
              <a:lnSpc>
                <a:spcPct val="130000"/>
              </a:lnSpc>
              <a:buClrTx/>
              <a:buSzTx/>
              <a:buFont typeface="Wingdings" panose="05000000000000000000" charset="0"/>
            </a:pPr>
            <a:r>
              <a:rPr lang="zh-CN" altLang="en-US" sz="16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16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1600" b="1" dirty="0">
                <a:latin typeface="楷体" panose="02010609060101010101" pitchFamily="49" charset="-122"/>
                <a:ea typeface="楷体" panose="02010609060101010101" pitchFamily="49" charset="-122"/>
                <a:cs typeface="楷体" panose="02010609060101010101" pitchFamily="49" charset="-122"/>
                <a:sym typeface="+mn-ea"/>
              </a:rPr>
              <a:t>突发性强</a:t>
            </a:r>
            <a:endParaRPr lang="zh-CN" altLang="en-US" sz="1600" b="1" dirty="0">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30000"/>
              </a:lnSpc>
              <a:buClrTx/>
              <a:buSzTx/>
              <a:buFont typeface="Wingdings" panose="05000000000000000000" charset="0"/>
            </a:pPr>
            <a:r>
              <a:rPr lang="zh-CN" altLang="en-US" sz="16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16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1600" b="1" dirty="0">
                <a:latin typeface="楷体" panose="02010609060101010101" pitchFamily="49" charset="-122"/>
                <a:ea typeface="楷体" panose="02010609060101010101" pitchFamily="49" charset="-122"/>
                <a:cs typeface="楷体" panose="02010609060101010101" pitchFamily="49" charset="-122"/>
                <a:sym typeface="+mn-ea"/>
              </a:rPr>
              <a:t>影响面广</a:t>
            </a:r>
            <a:endParaRPr lang="zh-CN" altLang="en-US" sz="1600" b="1" dirty="0">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30000"/>
              </a:lnSpc>
              <a:buClrTx/>
              <a:buSzTx/>
              <a:buFont typeface="Wingdings" panose="05000000000000000000" charset="0"/>
            </a:pPr>
            <a:r>
              <a:rPr lang="zh-CN" altLang="en-US" sz="16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16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1600" b="1" dirty="0">
                <a:latin typeface="楷体" panose="02010609060101010101" pitchFamily="49" charset="-122"/>
                <a:ea typeface="楷体" panose="02010609060101010101" pitchFamily="49" charset="-122"/>
                <a:cs typeface="楷体" panose="02010609060101010101" pitchFamily="49" charset="-122"/>
                <a:sym typeface="+mn-ea"/>
              </a:rPr>
              <a:t>救援难度大</a:t>
            </a:r>
            <a:endParaRPr lang="zh-CN" altLang="en-US" sz="1600" b="1" dirty="0">
              <a:latin typeface="楷体" panose="02010609060101010101" pitchFamily="49" charset="-122"/>
              <a:ea typeface="楷体" panose="02010609060101010101" pitchFamily="49" charset="-122"/>
              <a:cs typeface="楷体" panose="02010609060101010101" pitchFamily="49" charset="-122"/>
              <a:sym typeface="+mn-ea"/>
            </a:endParaRPr>
          </a:p>
          <a:p>
            <a:pPr algn="just">
              <a:lnSpc>
                <a:spcPct val="130000"/>
              </a:lnSpc>
              <a:buClrTx/>
              <a:buSzTx/>
              <a:buFont typeface="Wingdings" panose="05000000000000000000" charset="0"/>
            </a:pPr>
            <a:r>
              <a:rPr lang="zh-CN" altLang="en-US" sz="1600" b="1" dirty="0">
                <a:latin typeface="楷体" panose="02010609060101010101" pitchFamily="49" charset="-122"/>
                <a:ea typeface="楷体" panose="02010609060101010101" pitchFamily="49" charset="-122"/>
                <a:cs typeface="楷体" panose="02010609060101010101" pitchFamily="49" charset="-122"/>
                <a:sym typeface="+mn-ea"/>
              </a:rPr>
              <a:t>☆</a:t>
            </a:r>
            <a:r>
              <a:rPr lang="en-US" altLang="zh-CN" sz="1600" b="1" dirty="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1600" b="1" dirty="0">
                <a:latin typeface="楷体" panose="02010609060101010101" pitchFamily="49" charset="-122"/>
                <a:ea typeface="楷体" panose="02010609060101010101" pitchFamily="49" charset="-122"/>
                <a:cs typeface="楷体" panose="02010609060101010101" pitchFamily="49" charset="-122"/>
                <a:sym typeface="+mn-ea"/>
              </a:rPr>
              <a:t>后果惨重</a:t>
            </a:r>
            <a:endParaRPr lang="zh-CN" altLang="en-US" sz="2400" b="1" dirty="0">
              <a:solidFill>
                <a:srgbClr val="FF0000"/>
              </a:solidFill>
              <a:latin typeface="微软雅黑" panose="020B0503020204020204" charset="-122"/>
              <a:ea typeface="微软雅黑" panose="020B0503020204020204" charset="-122"/>
              <a:cs typeface="Times New Roman" panose="02020603050405020304" pitchFamily="18" charset="0"/>
              <a:sym typeface="+mn-ea"/>
            </a:endParaRPr>
          </a:p>
        </p:txBody>
      </p:sp>
      <p:sp>
        <p:nvSpPr>
          <p:cNvPr id="11" name="文本框 10"/>
          <p:cNvSpPr txBox="1"/>
          <p:nvPr/>
        </p:nvSpPr>
        <p:spPr>
          <a:xfrm>
            <a:off x="147320" y="767080"/>
            <a:ext cx="5485130" cy="650875"/>
          </a:xfrm>
          <a:prstGeom prst="rect">
            <a:avLst/>
          </a:prstGeom>
          <a:noFill/>
        </p:spPr>
        <p:txBody>
          <a:bodyPr wrap="square" rtlCol="0" anchor="t">
            <a:spAutoFit/>
            <a:scene3d>
              <a:camera prst="orthographicFront"/>
              <a:lightRig rig="threePt" dir="t"/>
            </a:scene3d>
          </a:bodyPr>
          <a:lstStyle/>
          <a:p>
            <a:pPr algn="ctr">
              <a:lnSpc>
                <a:spcPct val="130000"/>
              </a:lnSpc>
              <a:buClrTx/>
              <a:buSzTx/>
              <a:buFont typeface="Wingdings" panose="05000000000000000000" charset="0"/>
            </a:pPr>
            <a:r>
              <a:rPr lang="zh-CN" altLang="en-US" sz="2800" b="1">
                <a:solidFill>
                  <a:srgbClr val="2464CB"/>
                </a:solidFill>
                <a:latin typeface="微软雅黑" panose="020B0503020204020204" charset="-122"/>
                <a:ea typeface="微软雅黑" panose="020B0503020204020204" charset="-122"/>
              </a:rPr>
              <a:t>人民群众对幸福感和安全感要求</a:t>
            </a:r>
            <a:endParaRPr lang="zh-CN" altLang="en-US" sz="2800" b="1">
              <a:solidFill>
                <a:srgbClr val="2464CB"/>
              </a:solidFill>
              <a:latin typeface="微软雅黑" panose="020B0503020204020204" charset="-122"/>
              <a:ea typeface="微软雅黑" panose="020B0503020204020204" charset="-122"/>
            </a:endParaRPr>
          </a:p>
        </p:txBody>
      </p:sp>
      <p:pic>
        <p:nvPicPr>
          <p:cNvPr id="16" name="图片 15"/>
          <p:cNvPicPr>
            <a:picLocks noChangeAspect="1"/>
          </p:cNvPicPr>
          <p:nvPr/>
        </p:nvPicPr>
        <p:blipFill>
          <a:blip r:embed="rId2"/>
          <a:srcRect l="-543" t="-2075" r="543" b="2075"/>
          <a:stretch>
            <a:fillRect/>
          </a:stretch>
        </p:blipFill>
        <p:spPr>
          <a:xfrm>
            <a:off x="539750" y="2644140"/>
            <a:ext cx="3422650" cy="2431415"/>
          </a:xfrm>
          <a:prstGeom prst="rect">
            <a:avLst/>
          </a:prstGeom>
          <a:effectLst>
            <a:softEdge rad="31750"/>
          </a:effectLst>
        </p:spPr>
      </p:pic>
      <p:pic>
        <p:nvPicPr>
          <p:cNvPr id="17" name="图片 16"/>
          <p:cNvPicPr>
            <a:picLocks noChangeAspect="1"/>
          </p:cNvPicPr>
          <p:nvPr/>
        </p:nvPicPr>
        <p:blipFill>
          <a:blip r:embed="rId3"/>
          <a:stretch>
            <a:fillRect/>
          </a:stretch>
        </p:blipFill>
        <p:spPr>
          <a:xfrm>
            <a:off x="3996055" y="2715260"/>
            <a:ext cx="1862455" cy="2321560"/>
          </a:xfrm>
          <a:prstGeom prst="rect">
            <a:avLst/>
          </a:prstGeom>
        </p:spPr>
      </p:pic>
      <p:pic>
        <p:nvPicPr>
          <p:cNvPr id="18" name="图片 17"/>
          <p:cNvPicPr>
            <a:picLocks noChangeAspect="1"/>
          </p:cNvPicPr>
          <p:nvPr/>
        </p:nvPicPr>
        <p:blipFill>
          <a:blip r:embed="rId4"/>
          <a:stretch>
            <a:fillRect/>
          </a:stretch>
        </p:blipFill>
        <p:spPr>
          <a:xfrm>
            <a:off x="5859780" y="2715260"/>
            <a:ext cx="2712720" cy="1517650"/>
          </a:xfrm>
          <a:prstGeom prst="rect">
            <a:avLst/>
          </a:prstGeom>
        </p:spPr>
      </p:pic>
      <p:pic>
        <p:nvPicPr>
          <p:cNvPr id="19" name="图片 18"/>
          <p:cNvPicPr>
            <a:picLocks noChangeAspect="1"/>
          </p:cNvPicPr>
          <p:nvPr>
            <p:custDataLst>
              <p:tags r:id="rId5"/>
            </p:custDataLst>
          </p:nvPr>
        </p:nvPicPr>
        <p:blipFill>
          <a:blip r:embed="rId6"/>
          <a:stretch>
            <a:fillRect/>
          </a:stretch>
        </p:blipFill>
        <p:spPr>
          <a:xfrm>
            <a:off x="5867400" y="3893820"/>
            <a:ext cx="2723515" cy="1143000"/>
          </a:xfrm>
          <a:prstGeom prst="rect">
            <a:avLst/>
          </a:prstGeom>
        </p:spPr>
      </p:pic>
      <p:sp>
        <p:nvSpPr>
          <p:cNvPr id="31" name="文本框 30"/>
          <p:cNvSpPr txBox="1"/>
          <p:nvPr/>
        </p:nvSpPr>
        <p:spPr>
          <a:xfrm>
            <a:off x="899795" y="4713605"/>
            <a:ext cx="2938780" cy="350520"/>
          </a:xfrm>
          <a:prstGeom prst="rect">
            <a:avLst/>
          </a:prstGeom>
          <a:noFill/>
        </p:spPr>
        <p:txBody>
          <a:bodyPr wrap="square" rtlCol="0" anchor="t">
            <a:spAutoFit/>
          </a:bodyPr>
          <a:lstStyle/>
          <a:p>
            <a:pPr algn="ctr">
              <a:lnSpc>
                <a:spcPct val="130000"/>
              </a:lnSpc>
              <a:buClrTx/>
              <a:buSzTx/>
              <a:buFont typeface="Wingdings" panose="05000000000000000000" charset="0"/>
            </a:pPr>
            <a:r>
              <a:rPr lang="zh-CN" altLang="en-US" b="1">
                <a:solidFill>
                  <a:schemeClr val="bg1"/>
                </a:solidFill>
                <a:latin typeface="楷体" panose="02010609060101010101" pitchFamily="49" charset="-122"/>
                <a:ea typeface="楷体" panose="02010609060101010101" pitchFamily="49" charset="-122"/>
                <a:cs typeface="楷体" panose="02010609060101010101" pitchFamily="49" charset="-122"/>
              </a:rPr>
              <a:t>晋济高速</a:t>
            </a:r>
            <a:r>
              <a:rPr lang="en-US" altLang="zh-CN" b="1">
                <a:solidFill>
                  <a:schemeClr val="bg1"/>
                </a:solidFill>
                <a:latin typeface="楷体" panose="02010609060101010101" pitchFamily="49" charset="-122"/>
                <a:ea typeface="楷体" panose="02010609060101010101" pitchFamily="49" charset="-122"/>
                <a:cs typeface="楷体" panose="02010609060101010101" pitchFamily="49" charset="-122"/>
              </a:rPr>
              <a:t>“</a:t>
            </a:r>
            <a:r>
              <a:rPr lang="en-US" altLang="zh-CN"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3·1</a:t>
            </a:r>
            <a:r>
              <a:rPr lang="en-US" altLang="zh-CN" b="1">
                <a:solidFill>
                  <a:schemeClr val="bg1"/>
                </a:solidFill>
                <a:latin typeface="楷体" panose="02010609060101010101" pitchFamily="49" charset="-122"/>
                <a:ea typeface="楷体" panose="02010609060101010101" pitchFamily="49" charset="-122"/>
                <a:cs typeface="楷体" panose="02010609060101010101" pitchFamily="49" charset="-122"/>
              </a:rPr>
              <a:t>”</a:t>
            </a:r>
            <a:r>
              <a:rPr lang="zh-CN" altLang="en-US" b="1">
                <a:solidFill>
                  <a:schemeClr val="bg1"/>
                </a:solidFill>
                <a:latin typeface="楷体" panose="02010609060101010101" pitchFamily="49" charset="-122"/>
                <a:ea typeface="楷体" panose="02010609060101010101" pitchFamily="49" charset="-122"/>
                <a:cs typeface="楷体" panose="02010609060101010101" pitchFamily="49" charset="-122"/>
              </a:rPr>
              <a:t>特大燃爆事故</a:t>
            </a:r>
            <a:endParaRPr lang="zh-CN" altLang="en-US" b="1">
              <a:solidFill>
                <a:schemeClr val="bg1"/>
              </a:solidFill>
              <a:latin typeface="楷体" panose="02010609060101010101" pitchFamily="49" charset="-122"/>
              <a:ea typeface="楷体" panose="02010609060101010101" pitchFamily="49" charset="-122"/>
              <a:cs typeface="楷体" panose="02010609060101010101" pitchFamily="49" charset="-122"/>
            </a:endParaRPr>
          </a:p>
        </p:txBody>
      </p:sp>
      <p:sp>
        <p:nvSpPr>
          <p:cNvPr id="32" name="文本框 31"/>
          <p:cNvSpPr txBox="1"/>
          <p:nvPr>
            <p:custDataLst>
              <p:tags r:id="rId7"/>
            </p:custDataLst>
          </p:nvPr>
        </p:nvSpPr>
        <p:spPr>
          <a:xfrm>
            <a:off x="3923665" y="4713605"/>
            <a:ext cx="2087880" cy="350520"/>
          </a:xfrm>
          <a:prstGeom prst="rect">
            <a:avLst/>
          </a:prstGeom>
          <a:noFill/>
        </p:spPr>
        <p:txBody>
          <a:bodyPr wrap="square" rtlCol="0" anchor="t">
            <a:spAutoFit/>
          </a:bodyPr>
          <a:lstStyle/>
          <a:p>
            <a:pPr algn="just">
              <a:lnSpc>
                <a:spcPct val="130000"/>
              </a:lnSpc>
              <a:buClrTx/>
              <a:buSzTx/>
              <a:buFont typeface="Wingdings" panose="05000000000000000000" charset="0"/>
            </a:pPr>
            <a:r>
              <a:rPr lang="zh-CN"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温岭</a:t>
            </a:r>
            <a:r>
              <a:rPr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a:t>
            </a:r>
            <a:r>
              <a:rPr lang="en-US"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6·13</a:t>
            </a:r>
            <a:r>
              <a:rPr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a:t>
            </a:r>
            <a:r>
              <a:rPr lang="zh-CN"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重大</a:t>
            </a:r>
            <a:r>
              <a:rPr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爆炸事故</a:t>
            </a:r>
            <a:endParaRPr b="1">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0" name="文本框 19"/>
          <p:cNvSpPr txBox="1"/>
          <p:nvPr>
            <p:custDataLst>
              <p:tags r:id="rId8"/>
            </p:custDataLst>
          </p:nvPr>
        </p:nvSpPr>
        <p:spPr>
          <a:xfrm>
            <a:off x="5939155" y="4731385"/>
            <a:ext cx="2584450" cy="350520"/>
          </a:xfrm>
          <a:prstGeom prst="rect">
            <a:avLst/>
          </a:prstGeom>
          <a:noFill/>
        </p:spPr>
        <p:txBody>
          <a:bodyPr wrap="square" rtlCol="0" anchor="t">
            <a:spAutoFit/>
          </a:bodyPr>
          <a:lstStyle/>
          <a:p>
            <a:pPr algn="just">
              <a:lnSpc>
                <a:spcPct val="130000"/>
              </a:lnSpc>
              <a:buClrTx/>
              <a:buSzTx/>
              <a:buFont typeface="Wingdings" panose="05000000000000000000" charset="0"/>
            </a:pPr>
            <a:r>
              <a:rPr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重庆天原化工厂“4</a:t>
            </a:r>
            <a:r>
              <a:rPr lang="en-US"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a:t>
            </a:r>
            <a:r>
              <a:rPr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16”氯气泄漏</a:t>
            </a:r>
            <a:endParaRPr b="1">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 name="灯片编号占位符 3"/>
          <p:cNvSpPr>
            <a:spLocks noGrp="1"/>
          </p:cNvSpPr>
          <p:nvPr>
            <p:ph type="sldNum" sz="quarter" idx="4"/>
            <p:custDataLst>
              <p:tags r:id="rId9"/>
            </p:custDataLst>
          </p:nvPr>
        </p:nvSpPr>
        <p:spPr>
          <a:xfrm>
            <a:off x="8748395" y="4803775"/>
            <a:ext cx="332740" cy="357505"/>
          </a:xfrm>
        </p:spPr>
        <p:txBody>
          <a:bodyPr/>
          <a:lstStyle/>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custDataLst>
              <p:tags r:id="rId1"/>
            </p:custDataLst>
          </p:nvPr>
        </p:nvSpPr>
        <p:spPr>
          <a:xfrm>
            <a:off x="-3810" y="767080"/>
            <a:ext cx="9151620" cy="4394200"/>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lstStyle/>
          <a:p>
            <a:pPr algn="ctr"/>
            <a:endParaRPr lang="zh-CN" altLang="en-US" sz="1350" b="1"/>
          </a:p>
        </p:txBody>
      </p:sp>
      <p:sp>
        <p:nvSpPr>
          <p:cNvPr id="2" name="灯片编号占位符 1"/>
          <p:cNvSpPr>
            <a:spLocks noGrp="1"/>
          </p:cNvSpPr>
          <p:nvPr>
            <p:ph type="sldNum" sz="quarter" idx="4"/>
          </p:nvPr>
        </p:nvSpPr>
        <p:spPr>
          <a:xfrm>
            <a:off x="8748395" y="4803775"/>
            <a:ext cx="332740" cy="357505"/>
          </a:xfrm>
        </p:spPr>
        <p:txBody>
          <a:bodyPr/>
          <a:lstStyle/>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3" name="文本框 2"/>
          <p:cNvSpPr txBox="1"/>
          <p:nvPr/>
        </p:nvSpPr>
        <p:spPr>
          <a:xfrm>
            <a:off x="273685" y="778510"/>
            <a:ext cx="7026910" cy="491490"/>
          </a:xfrm>
          <a:prstGeom prst="rect">
            <a:avLst/>
          </a:prstGeom>
          <a:noFill/>
        </p:spPr>
        <p:txBody>
          <a:bodyPr wrap="square" rtlCol="0" anchor="t">
            <a:spAutoFit/>
          </a:bodyPr>
          <a:lstStyle/>
          <a:p>
            <a:pPr algn="just">
              <a:lnSpc>
                <a:spcPct val="130000"/>
              </a:lnSpc>
              <a:buClrTx/>
              <a:buSzTx/>
              <a:buFont typeface="Wingdings" panose="05000000000000000000" charset="0"/>
            </a:pPr>
            <a:r>
              <a:rPr lang="en-US" altLang="zh-CN" sz="2000" b="1">
                <a:solidFill>
                  <a:srgbClr val="0070C0"/>
                </a:solidFill>
                <a:latin typeface="楷体" panose="02010609060101010101" pitchFamily="49" charset="-122"/>
                <a:ea typeface="楷体" panose="02010609060101010101" pitchFamily="49" charset="-122"/>
              </a:rPr>
              <a:t> </a:t>
            </a:r>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 </a:t>
            </a:r>
            <a:r>
              <a:rPr lang="zh-CN" altLang="en-US" sz="2000" b="1">
                <a:solidFill>
                  <a:srgbClr val="0070C0"/>
                </a:solidFill>
                <a:latin typeface="楷体" panose="02010609060101010101" pitchFamily="49" charset="-122"/>
                <a:ea typeface="楷体" panose="02010609060101010101" pitchFamily="49" charset="-122"/>
              </a:rPr>
              <a:t>极易转化为社会公共安全事件 影响产业布局发展</a:t>
            </a:r>
            <a:endParaRPr lang="zh-CN" altLang="en-US" sz="2000" b="1">
              <a:solidFill>
                <a:srgbClr val="0070C0"/>
              </a:solidFill>
              <a:latin typeface="楷体" panose="02010609060101010101" pitchFamily="49" charset="-122"/>
              <a:ea typeface="楷体" panose="02010609060101010101" pitchFamily="49" charset="-122"/>
            </a:endParaRPr>
          </a:p>
        </p:txBody>
      </p:sp>
      <p:grpSp>
        <p:nvGrpSpPr>
          <p:cNvPr id="8" name="组合 7"/>
          <p:cNvGrpSpPr/>
          <p:nvPr/>
        </p:nvGrpSpPr>
        <p:grpSpPr>
          <a:xfrm>
            <a:off x="712470" y="1270000"/>
            <a:ext cx="3362960" cy="3821430"/>
            <a:chOff x="1104" y="1754"/>
            <a:chExt cx="5768" cy="6490"/>
          </a:xfrm>
        </p:grpSpPr>
        <p:sp>
          <p:nvSpPr>
            <p:cNvPr id="7" name="矩形 6"/>
            <p:cNvSpPr/>
            <p:nvPr/>
          </p:nvSpPr>
          <p:spPr>
            <a:xfrm>
              <a:off x="1104" y="1754"/>
              <a:ext cx="5768" cy="6491"/>
            </a:xfrm>
            <a:prstGeom prst="rect">
              <a:avLst/>
            </a:prstGeom>
            <a:solidFill>
              <a:schemeClr val="bg1"/>
            </a:solidFill>
            <a:ln w="12700" cmpd="sng" algn="ctr">
              <a:solidFill>
                <a:schemeClr val="bg1">
                  <a:lumMod val="85000"/>
                </a:schemeClr>
              </a:solidFill>
              <a:prstDash val="solid"/>
              <a:round/>
            </a:ln>
            <a:effectLst>
              <a:outerShdw blurRad="50800" dist="38100" dir="5400000" algn="t" rotWithShape="0">
                <a:prstClr val="black">
                  <a:alpha val="40000"/>
                </a:prstClr>
              </a:outerShdw>
            </a:effectLst>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grpSp>
          <p:nvGrpSpPr>
            <p:cNvPr id="5" name="组合 4"/>
            <p:cNvGrpSpPr/>
            <p:nvPr/>
          </p:nvGrpSpPr>
          <p:grpSpPr>
            <a:xfrm>
              <a:off x="1304" y="2009"/>
              <a:ext cx="5424" cy="6091"/>
              <a:chOff x="1304" y="2009"/>
              <a:chExt cx="5424" cy="6091"/>
            </a:xfrm>
          </p:grpSpPr>
          <p:pic>
            <p:nvPicPr>
              <p:cNvPr id="10242" name="Picture 2" descr="D:\范景春\工作\2015年\事故\福建4.6事故\漳州事故照片和视频\_T0A1520.JPG"/>
              <p:cNvPicPr>
                <a:picLocks noChangeAspect="1" noChangeArrowheads="1"/>
              </p:cNvPicPr>
              <p:nvPr/>
            </p:nvPicPr>
            <p:blipFill>
              <a:blip r:embed="rId2" cstate="print"/>
              <a:srcRect b="8906"/>
              <a:stretch>
                <a:fillRect/>
              </a:stretch>
            </p:blipFill>
            <p:spPr bwMode="auto">
              <a:xfrm>
                <a:off x="1304" y="2009"/>
                <a:ext cx="5425" cy="3089"/>
              </a:xfrm>
              <a:prstGeom prst="rect">
                <a:avLst/>
              </a:prstGeom>
              <a:noFill/>
              <a:ln w="9525">
                <a:solidFill>
                  <a:schemeClr val="bg1"/>
                </a:solidFill>
                <a:miter lim="800000"/>
                <a:headEnd/>
                <a:tailEnd/>
              </a:ln>
            </p:spPr>
          </p:pic>
          <p:pic>
            <p:nvPicPr>
              <p:cNvPr id="4" name="Picture 2" descr="D:\范景春\工作\2015年\事故\福建4.6事故\事故视频\孙司长\现场照片\_T0A1209.JPG"/>
              <p:cNvPicPr>
                <a:picLocks noChangeAspect="1" noChangeArrowheads="1"/>
              </p:cNvPicPr>
              <p:nvPr/>
            </p:nvPicPr>
            <p:blipFill>
              <a:blip r:embed="rId3" cstate="print"/>
              <a:srcRect b="11639"/>
              <a:stretch>
                <a:fillRect/>
              </a:stretch>
            </p:blipFill>
            <p:spPr bwMode="auto">
              <a:xfrm>
                <a:off x="1304" y="4904"/>
                <a:ext cx="5425" cy="3196"/>
              </a:xfrm>
              <a:prstGeom prst="rect">
                <a:avLst/>
              </a:prstGeom>
              <a:noFill/>
              <a:ln w="9525">
                <a:solidFill>
                  <a:schemeClr val="bg1"/>
                </a:solidFill>
                <a:miter lim="800000"/>
                <a:headEnd/>
                <a:tailEnd/>
              </a:ln>
            </p:spPr>
          </p:pic>
        </p:grpSp>
      </p:grpSp>
      <p:sp>
        <p:nvSpPr>
          <p:cNvPr id="10" name="文本框 9"/>
          <p:cNvSpPr txBox="1"/>
          <p:nvPr>
            <p:custDataLst>
              <p:tags r:id="rId4"/>
            </p:custDataLst>
          </p:nvPr>
        </p:nvSpPr>
        <p:spPr>
          <a:xfrm>
            <a:off x="1053465" y="4754880"/>
            <a:ext cx="3021965" cy="337185"/>
          </a:xfrm>
          <a:prstGeom prst="rect">
            <a:avLst/>
          </a:prstGeom>
          <a:noFill/>
        </p:spPr>
        <p:txBody>
          <a:bodyPr wrap="square" rtlCol="0">
            <a:spAutoFit/>
            <a:scene3d>
              <a:camera prst="orthographicFront"/>
              <a:lightRig rig="threePt" dir="t"/>
            </a:scene3d>
          </a:bodyPr>
          <a:lstStyle/>
          <a:p>
            <a:pPr algn="ctr"/>
            <a:r>
              <a:rPr lang="zh-CN" altLang="en-US" sz="1600" dirty="0">
                <a:solidFill>
                  <a:schemeClr val="bg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福建漳州腾龙芳烃“</a:t>
            </a:r>
            <a:r>
              <a:rPr lang="en-US" altLang="zh-CN" sz="1600" dirty="0">
                <a:solidFill>
                  <a:schemeClr val="bg1"/>
                </a:solidFill>
                <a:effectLst>
                  <a:outerShdw blurRad="38100" dist="19050" dir="2700000" algn="tl" rotWithShape="0">
                    <a:schemeClr val="dk1">
                      <a:alpha val="40000"/>
                    </a:schemeClr>
                  </a:outerShdw>
                </a:effectLst>
                <a:latin typeface="Times New Roman" panose="02020603050405020304" pitchFamily="18" charset="0"/>
                <a:ea typeface="楷体" panose="02010609060101010101" pitchFamily="49" charset="-122"/>
                <a:cs typeface="Times New Roman" panose="02020603050405020304" pitchFamily="18" charset="0"/>
              </a:rPr>
              <a:t>4·6</a:t>
            </a:r>
            <a:r>
              <a:rPr lang="zh-CN" altLang="en-US" sz="1600" dirty="0">
                <a:solidFill>
                  <a:schemeClr val="bg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rPr>
              <a:t>”事故</a:t>
            </a:r>
            <a:endParaRPr lang="zh-CN" altLang="en-US" sz="1600" dirty="0">
              <a:solidFill>
                <a:schemeClr val="bg1"/>
              </a:solidFill>
              <a:effectLst>
                <a:outerShdw blurRad="38100" dist="19050" dir="2700000" algn="tl" rotWithShape="0">
                  <a:schemeClr val="dk1">
                    <a:alpha val="40000"/>
                  </a:schemeClr>
                </a:outerShdw>
              </a:effectLst>
              <a:latin typeface="楷体" panose="02010609060101010101" pitchFamily="49" charset="-122"/>
              <a:ea typeface="楷体" panose="02010609060101010101" pitchFamily="49" charset="-122"/>
            </a:endParaRPr>
          </a:p>
        </p:txBody>
      </p:sp>
      <p:pic>
        <p:nvPicPr>
          <p:cNvPr id="12" name="图片 11"/>
          <p:cNvPicPr>
            <a:picLocks noChangeAspect="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a:xfrm>
            <a:off x="4879340" y="1269365"/>
            <a:ext cx="3417570" cy="379158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文本框 13"/>
          <p:cNvSpPr txBox="1"/>
          <p:nvPr>
            <p:custDataLst>
              <p:tags r:id="rId7"/>
            </p:custDataLst>
          </p:nvPr>
        </p:nvSpPr>
        <p:spPr>
          <a:xfrm>
            <a:off x="6012180" y="4731385"/>
            <a:ext cx="2255520" cy="337185"/>
          </a:xfrm>
          <a:prstGeom prst="rect">
            <a:avLst/>
          </a:prstGeom>
          <a:noFill/>
        </p:spPr>
        <p:txBody>
          <a:bodyPr wrap="square" rtlCol="0">
            <a:spAutoFit/>
          </a:bodyPr>
          <a:lstStyle/>
          <a:p>
            <a:r>
              <a:rPr lang="zh-CN" altLang="en-US" sz="1600" dirty="0">
                <a:solidFill>
                  <a:schemeClr val="bg1"/>
                </a:solidFill>
                <a:latin typeface="Times New Roman" panose="02020603050405020304" pitchFamily="18" charset="0"/>
                <a:ea typeface="楷体" panose="02010609060101010101" pitchFamily="49" charset="-122"/>
                <a:cs typeface="Times New Roman" panose="02020603050405020304" pitchFamily="18" charset="0"/>
              </a:rPr>
              <a:t>江苏响水“</a:t>
            </a:r>
            <a:r>
              <a:rPr lang="en-US" altLang="zh-CN" sz="1600" dirty="0">
                <a:solidFill>
                  <a:schemeClr val="bg1"/>
                </a:solidFill>
                <a:latin typeface="Times New Roman" panose="02020603050405020304" pitchFamily="18" charset="0"/>
                <a:ea typeface="楷体" panose="02010609060101010101" pitchFamily="49" charset="-122"/>
                <a:cs typeface="Times New Roman" panose="02020603050405020304" pitchFamily="18" charset="0"/>
              </a:rPr>
              <a:t>3·21</a:t>
            </a:r>
            <a:r>
              <a:rPr lang="zh-CN" altLang="en-US" sz="1600" dirty="0">
                <a:solidFill>
                  <a:schemeClr val="bg1"/>
                </a:solidFill>
                <a:latin typeface="Times New Roman" panose="02020603050405020304" pitchFamily="18" charset="0"/>
                <a:ea typeface="楷体" panose="02010609060101010101" pitchFamily="49" charset="-122"/>
                <a:cs typeface="Times New Roman" panose="02020603050405020304" pitchFamily="18" charset="0"/>
              </a:rPr>
              <a:t>”事故</a:t>
            </a:r>
            <a:endParaRPr lang="zh-CN" altLang="en-US" sz="1600" dirty="0">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矩形 92"/>
          <p:cNvSpPr/>
          <p:nvPr>
            <p:custDataLst>
              <p:tags r:id="rId1"/>
            </p:custDataLst>
          </p:nvPr>
        </p:nvSpPr>
        <p:spPr>
          <a:xfrm>
            <a:off x="1905" y="804545"/>
            <a:ext cx="9151620" cy="4370070"/>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lstStyle/>
          <a:p>
            <a:pPr algn="ctr"/>
            <a:endParaRPr lang="zh-CN" altLang="en-US" sz="1350" b="1"/>
          </a:p>
        </p:txBody>
      </p:sp>
      <p:sp>
        <p:nvSpPr>
          <p:cNvPr id="7" name="矩形 6"/>
          <p:cNvSpPr/>
          <p:nvPr/>
        </p:nvSpPr>
        <p:spPr>
          <a:xfrm>
            <a:off x="4715510" y="988060"/>
            <a:ext cx="3969385" cy="4101465"/>
          </a:xfrm>
          <a:prstGeom prst="rect">
            <a:avLst/>
          </a:prstGeom>
          <a:solidFill>
            <a:schemeClr val="bg1"/>
          </a:solidFill>
          <a:ln w="12700" cmpd="sng" algn="ctr">
            <a:noFill/>
            <a:prstDash val="solid"/>
            <a:round/>
          </a:ln>
          <a:effectLst>
            <a:outerShdw blurRad="50800" dist="38100" dir="5400000" algn="t" rotWithShape="0">
              <a:prstClr val="black">
                <a:alpha val="40000"/>
              </a:prstClr>
            </a:outerShdw>
          </a:effectLst>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 name="灯片编号占位符 1"/>
          <p:cNvSpPr>
            <a:spLocks noGrp="1"/>
          </p:cNvSpPr>
          <p:nvPr>
            <p:ph type="sldNum" sz="quarter" idx="4"/>
          </p:nvPr>
        </p:nvSpPr>
        <p:spPr>
          <a:xfrm>
            <a:off x="7019925" y="4803458"/>
            <a:ext cx="2133600" cy="357188"/>
          </a:xfrm>
        </p:spPr>
        <p:txBody>
          <a:bodyPr/>
          <a:lstStyle/>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pic>
        <p:nvPicPr>
          <p:cNvPr id="108" name="图片 107"/>
          <p:cNvPicPr/>
          <p:nvPr/>
        </p:nvPicPr>
        <p:blipFill>
          <a:blip r:embed="rId2"/>
          <a:stretch>
            <a:fillRect/>
          </a:stretch>
        </p:blipFill>
        <p:spPr>
          <a:xfrm>
            <a:off x="4787583" y="1059498"/>
            <a:ext cx="3819524" cy="1952624"/>
          </a:xfrm>
          <a:prstGeom prst="rect">
            <a:avLst/>
          </a:prstGeom>
          <a:noFill/>
          <a:ln w="9525">
            <a:noFill/>
          </a:ln>
        </p:spPr>
      </p:pic>
      <p:sp>
        <p:nvSpPr>
          <p:cNvPr id="3" name="文本框 2"/>
          <p:cNvSpPr txBox="1"/>
          <p:nvPr>
            <p:custDataLst>
              <p:tags r:id="rId3"/>
            </p:custDataLst>
          </p:nvPr>
        </p:nvSpPr>
        <p:spPr>
          <a:xfrm>
            <a:off x="323215" y="804545"/>
            <a:ext cx="3336290" cy="491490"/>
          </a:xfrm>
          <a:prstGeom prst="rect">
            <a:avLst/>
          </a:prstGeom>
          <a:noFill/>
        </p:spPr>
        <p:txBody>
          <a:bodyPr wrap="square" rtlCol="0" anchor="t">
            <a:spAutoFit/>
          </a:bodyPr>
          <a:lstStyle/>
          <a:p>
            <a:pPr algn="just">
              <a:lnSpc>
                <a:spcPct val="130000"/>
              </a:lnSpc>
              <a:buClrTx/>
              <a:buSzTx/>
              <a:buFont typeface="Wingdings" panose="05000000000000000000" charset="0"/>
            </a:pPr>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 </a:t>
            </a:r>
            <a:r>
              <a:rPr lang="zh-CN" altLang="en-US" sz="2000" b="1">
                <a:solidFill>
                  <a:srgbClr val="0070C0"/>
                </a:solidFill>
                <a:latin typeface="楷体" panose="02010609060101010101" pitchFamily="49" charset="-122"/>
                <a:ea typeface="楷体" panose="02010609060101010101" pitchFamily="49" charset="-122"/>
              </a:rPr>
              <a:t>风险向政治领域传导  </a:t>
            </a:r>
            <a:r>
              <a:rPr lang="en-US" altLang="zh-CN" sz="2000" b="1">
                <a:solidFill>
                  <a:srgbClr val="0070C0"/>
                </a:solidFill>
                <a:latin typeface="微软雅黑" panose="020B0503020204020204" charset="-122"/>
                <a:ea typeface="微软雅黑" panose="020B0503020204020204" charset="-122"/>
                <a:cs typeface="微软雅黑" panose="020B0503020204020204" charset="-122"/>
              </a:rPr>
              <a:t>        </a:t>
            </a:r>
            <a:endParaRPr lang="zh-CN" altLang="en-US" sz="2000" b="1">
              <a:solidFill>
                <a:srgbClr val="0070C0"/>
              </a:solidFill>
              <a:latin typeface="微软雅黑" panose="020B0503020204020204" charset="-122"/>
              <a:ea typeface="微软雅黑" panose="020B0503020204020204" charset="-122"/>
              <a:cs typeface="微软雅黑" panose="020B0503020204020204" charset="-122"/>
            </a:endParaRPr>
          </a:p>
        </p:txBody>
      </p:sp>
      <p:pic>
        <p:nvPicPr>
          <p:cNvPr id="9" name="图片 8"/>
          <p:cNvPicPr>
            <a:picLocks noChangeAspect="1"/>
          </p:cNvPicPr>
          <p:nvPr>
            <p:custDataLst>
              <p:tags r:id="rId4"/>
            </p:custDataLst>
          </p:nvPr>
        </p:nvPicPr>
        <p:blipFill>
          <a:blip r:embed="rId5"/>
          <a:stretch>
            <a:fillRect/>
          </a:stretch>
        </p:blipFill>
        <p:spPr>
          <a:xfrm>
            <a:off x="551180" y="1275715"/>
            <a:ext cx="3775710" cy="3792855"/>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文本框 15"/>
          <p:cNvSpPr txBox="1"/>
          <p:nvPr>
            <p:custDataLst>
              <p:tags r:id="rId6"/>
            </p:custDataLst>
          </p:nvPr>
        </p:nvSpPr>
        <p:spPr>
          <a:xfrm>
            <a:off x="1561955" y="4753978"/>
            <a:ext cx="2785879" cy="338554"/>
          </a:xfrm>
          <a:prstGeom prst="rect">
            <a:avLst/>
          </a:prstGeom>
          <a:noFill/>
        </p:spPr>
        <p:txBody>
          <a:bodyPr wrap="square" rtlCol="0">
            <a:spAutoFit/>
          </a:bodyPr>
          <a:lstStyle/>
          <a:p>
            <a:pPr algn="ctr"/>
            <a:r>
              <a:rPr lang="zh-CN" altLang="en-US" sz="1600" dirty="0">
                <a:solidFill>
                  <a:schemeClr val="bg1"/>
                </a:solidFill>
                <a:latin typeface="楷体" panose="02010609060101010101" pitchFamily="49" charset="-122"/>
                <a:ea typeface="楷体" panose="02010609060101010101" pitchFamily="49" charset="-122"/>
              </a:rPr>
              <a:t>黎巴嫩贝鲁特港口区大爆炸</a:t>
            </a:r>
            <a:endParaRPr lang="zh-CN" altLang="en-US" sz="1600" dirty="0">
              <a:solidFill>
                <a:schemeClr val="bg1"/>
              </a:solidFill>
              <a:latin typeface="楷体" panose="02010609060101010101" pitchFamily="49" charset="-122"/>
              <a:ea typeface="楷体" panose="02010609060101010101" pitchFamily="49" charset="-122"/>
            </a:endParaRPr>
          </a:p>
        </p:txBody>
      </p:sp>
      <p:sp>
        <p:nvSpPr>
          <p:cNvPr id="4" name="文本框 3"/>
          <p:cNvSpPr txBox="1"/>
          <p:nvPr/>
        </p:nvSpPr>
        <p:spPr>
          <a:xfrm>
            <a:off x="6947535" y="2643505"/>
            <a:ext cx="1605280" cy="410845"/>
          </a:xfrm>
          <a:prstGeom prst="rect">
            <a:avLst/>
          </a:prstGeom>
          <a:noFill/>
        </p:spPr>
        <p:txBody>
          <a:bodyPr wrap="none" rtlCol="0" anchor="t">
            <a:spAutoFit/>
          </a:bodyPr>
          <a:lstStyle/>
          <a:p>
            <a:pPr algn="just">
              <a:lnSpc>
                <a:spcPct val="130000"/>
              </a:lnSpc>
              <a:buClrTx/>
              <a:buSzTx/>
              <a:buFont typeface="Wingdings" panose="05000000000000000000" charset="0"/>
            </a:pPr>
            <a:r>
              <a:rPr lang="zh-CN" altLang="en-US" sz="1600" dirty="0">
                <a:solidFill>
                  <a:schemeClr val="bg1"/>
                </a:solidFill>
                <a:latin typeface="楷体" panose="02010609060101010101" pitchFamily="49" charset="-122"/>
                <a:ea typeface="楷体" panose="02010609060101010101" pitchFamily="49" charset="-122"/>
                <a:sym typeface="+mn-ea"/>
              </a:rPr>
              <a:t>切尔诺贝利事故</a:t>
            </a:r>
            <a:endParaRPr lang="zh-CN" altLang="en-US" sz="1600" b="1">
              <a:solidFill>
                <a:schemeClr val="tx1"/>
              </a:solidFill>
              <a:latin typeface="楷体" panose="02010609060101010101" pitchFamily="49" charset="-122"/>
              <a:ea typeface="楷体" panose="02010609060101010101" pitchFamily="49" charset="-122"/>
            </a:endParaRPr>
          </a:p>
        </p:txBody>
      </p:sp>
      <p:sp>
        <p:nvSpPr>
          <p:cNvPr id="5" name="文本框 4"/>
          <p:cNvSpPr txBox="1"/>
          <p:nvPr/>
        </p:nvSpPr>
        <p:spPr>
          <a:xfrm>
            <a:off x="4797425" y="3147695"/>
            <a:ext cx="3821430" cy="1983740"/>
          </a:xfrm>
          <a:prstGeom prst="rect">
            <a:avLst/>
          </a:prstGeom>
          <a:noFill/>
        </p:spPr>
        <p:txBody>
          <a:bodyPr wrap="square" rtlCol="0" anchor="t">
            <a:spAutoFit/>
          </a:bodyPr>
          <a:lstStyle/>
          <a:p>
            <a:pPr marL="285750" indent="-285750" algn="just" eaLnBrk="1">
              <a:lnSpc>
                <a:spcPct val="110000"/>
              </a:lnSpc>
              <a:buClrTx/>
              <a:buSzTx/>
              <a:buFont typeface="Wingdings" panose="05000000000000000000" charset="0"/>
              <a:buChar char="u"/>
            </a:pPr>
            <a:r>
              <a:rPr lang="zh-CN" altLang="en-US" sz="1400" b="1">
                <a:latin typeface="Times New Roman" panose="02020603050405020304" pitchFamily="18" charset="0"/>
                <a:ea typeface="楷体" panose="02010609060101010101" pitchFamily="49" charset="-122"/>
                <a:cs typeface="Times New Roman" panose="02020603050405020304" pitchFamily="18" charset="0"/>
              </a:rPr>
              <a:t>德国法兰克福报：这既是一起震撼国际社会的生态灾难，也是一起震垮苏联共产政权的政治灾难。</a:t>
            </a:r>
            <a:endParaRPr lang="zh-CN" altLang="en-US" sz="1400" b="1">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eaLnBrk="1">
              <a:lnSpc>
                <a:spcPct val="110000"/>
              </a:lnSpc>
              <a:buClrTx/>
              <a:buSzTx/>
              <a:buFont typeface="Wingdings" panose="05000000000000000000" charset="0"/>
              <a:buChar char="u"/>
            </a:pPr>
            <a:r>
              <a:rPr lang="zh-CN" altLang="en-US" sz="1400" b="1">
                <a:latin typeface="Times New Roman" panose="02020603050405020304" pitchFamily="18" charset="0"/>
                <a:ea typeface="楷体" panose="02010609060101010101" pitchFamily="49" charset="-122"/>
                <a:cs typeface="Times New Roman" panose="02020603050405020304" pitchFamily="18" charset="0"/>
              </a:rPr>
              <a:t>戈尔巴乔夫在事件20周年接受采访时：20年前这个月发生的事故，可能成为五年后苏联解体的真正原因。切尔诺贝利灾难的确是一个历史转折点，其前后的两个时代迥然不同。</a:t>
            </a:r>
            <a:endParaRPr lang="zh-CN" altLang="en-US" sz="1400" b="1">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Entry_1"/>
          <p:cNvSpPr/>
          <p:nvPr>
            <p:custDataLst>
              <p:tags r:id="rId1"/>
            </p:custDataLst>
          </p:nvPr>
        </p:nvSpPr>
        <p:spPr>
          <a:xfrm>
            <a:off x="1165860" y="2426335"/>
            <a:ext cx="5949315" cy="63373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accent5">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Autofit/>
          </a:bodyPr>
          <a:lstStyle/>
          <a:p>
            <a:pPr algn="ctr" eaLnBrk="1" fontAlgn="auto" latinLnBrk="0" hangingPunct="1">
              <a:lnSpc>
                <a:spcPts val="2600"/>
              </a:lnSpc>
              <a:spcBef>
                <a:spcPts val="0"/>
              </a:spcBef>
              <a:spcAft>
                <a:spcPts val="0"/>
              </a:spcAft>
              <a:buClrTx/>
              <a:buSzTx/>
              <a:buFontTx/>
              <a:buNone/>
              <a:defRPr/>
            </a:pPr>
            <a:r>
              <a:rPr lang="zh-CN" altLang="en-US" sz="2400" b="1" dirty="0">
                <a:solidFill>
                  <a:srgbClr val="2464CB"/>
                </a:solidFill>
                <a:latin typeface="黑体" panose="02010609060101010101" pitchFamily="49" charset="-122"/>
                <a:ea typeface="黑体" panose="02010609060101010101" pitchFamily="49" charset="-122"/>
                <a:sym typeface="Arial" panose="020B0604020202020204" pitchFamily="34" charset="0"/>
              </a:rPr>
              <a:t>当前化工危化品安全生产形势</a:t>
            </a:r>
            <a:endParaRPr lang="zh-CN" altLang="en-US" sz="2400" b="1" dirty="0">
              <a:solidFill>
                <a:srgbClr val="2464CB"/>
              </a:solidFill>
              <a:latin typeface="黑体" panose="02010609060101010101" pitchFamily="49" charset="-122"/>
              <a:ea typeface="黑体" panose="02010609060101010101" pitchFamily="49" charset="-122"/>
              <a:sym typeface="Arial" panose="020B0604020202020204" pitchFamily="34" charset="0"/>
            </a:endParaRPr>
          </a:p>
        </p:txBody>
      </p:sp>
      <p:sp>
        <p:nvSpPr>
          <p:cNvPr id="4" name="MH_Number_1"/>
          <p:cNvSpPr/>
          <p:nvPr>
            <p:custDataLst>
              <p:tags r:id="rId2"/>
            </p:custDataLst>
          </p:nvPr>
        </p:nvSpPr>
        <p:spPr>
          <a:xfrm>
            <a:off x="1065848" y="2517203"/>
            <a:ext cx="485775" cy="452437"/>
          </a:xfrm>
          <a:prstGeom prst="ellipse">
            <a:avLst/>
          </a:prstGeom>
          <a:solidFill>
            <a:schemeClr val="accent6">
              <a:lumMod val="40000"/>
              <a:lumOff val="60000"/>
            </a:schemeClr>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rPr>
              <a:t>二</a:t>
            </a:r>
            <a:endParaRPr lang="zh-CN" altLang="en-US"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endParaRPr>
          </a:p>
        </p:txBody>
      </p:sp>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9" name="Text Box 2"/>
          <p:cNvSpPr txBox="1">
            <a:spLocks noChangeArrowheads="1"/>
          </p:cNvSpPr>
          <p:nvPr/>
        </p:nvSpPr>
        <p:spPr bwMode="auto">
          <a:xfrm>
            <a:off x="847725" y="1719263"/>
            <a:ext cx="1236663" cy="3215640"/>
          </a:xfrm>
          <a:prstGeom prst="rect">
            <a:avLst/>
          </a:prstGeom>
          <a:noFill/>
          <a:ln w="22225">
            <a:solidFill>
              <a:srgbClr val="4472C4"/>
            </a:solidFill>
            <a:miter lim="800000"/>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auto" latinLnBrk="0" hangingPunct="1">
              <a:lnSpc>
                <a:spcPct val="137000"/>
              </a:lnSpc>
              <a:spcBef>
                <a:spcPts val="0"/>
              </a:spcBef>
              <a:spcAft>
                <a:spcPts val="0"/>
              </a:spcAft>
              <a:buClrTx/>
              <a:buSzTx/>
              <a:buFontTx/>
              <a:buNone/>
              <a:defRPr/>
            </a:pPr>
            <a:r>
              <a:rPr kumimoji="0" lang="zh-CN" altLang="en-US"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我国化工和危化品事故起数和死亡人数</a:t>
            </a:r>
            <a:r>
              <a:rPr kumimoji="0" lang="zh-CN" altLang="en-US" sz="135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持续下降</a:t>
            </a:r>
            <a:r>
              <a:rPr kumimoji="0" lang="zh-CN" altLang="en-US"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，从</a:t>
            </a:r>
            <a:r>
              <a:rPr kumimoji="0" lang="en-US" altLang="zh-CN"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2006</a:t>
            </a:r>
            <a:r>
              <a:rPr kumimoji="0" lang="zh-CN" altLang="en-US"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年的</a:t>
            </a:r>
            <a:r>
              <a:rPr kumimoji="0" lang="en-US" altLang="zh-CN"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577</a:t>
            </a:r>
            <a:r>
              <a:rPr kumimoji="0" lang="zh-CN" altLang="en-US"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起、</a:t>
            </a:r>
            <a:r>
              <a:rPr kumimoji="0" lang="en-US" altLang="zh-CN"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846</a:t>
            </a:r>
            <a:r>
              <a:rPr kumimoji="0" lang="zh-CN" altLang="en-US"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人，下降到</a:t>
            </a:r>
            <a:r>
              <a:rPr kumimoji="0" lang="en-US" altLang="zh-CN"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2023</a:t>
            </a:r>
            <a:r>
              <a:rPr kumimoji="0" lang="zh-CN" altLang="en-US"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年的</a:t>
            </a:r>
            <a:r>
              <a:rPr kumimoji="0" lang="en-US" altLang="zh-CN"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115</a:t>
            </a:r>
            <a:r>
              <a:rPr kumimoji="0" lang="zh-CN" altLang="en-US"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起、死亡</a:t>
            </a:r>
            <a:r>
              <a:rPr kumimoji="0" lang="en-US" altLang="zh-CN"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159</a:t>
            </a:r>
            <a:r>
              <a:rPr kumimoji="0" lang="zh-CN" altLang="en-US"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人，分别下降了</a:t>
            </a:r>
            <a:r>
              <a:rPr kumimoji="0" lang="en-US" altLang="zh-CN" sz="135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80%</a:t>
            </a:r>
            <a:r>
              <a:rPr kumimoji="0" lang="zh-CN" altLang="en-US" sz="1350" b="1" i="0" u="none" strike="noStrike" kern="1200" cap="none" spc="0" normalizeH="0" baseline="0" noProof="0" dirty="0">
                <a:ln>
                  <a:noFill/>
                </a:ln>
                <a:solidFill>
                  <a:srgbClr val="2464CB"/>
                </a:solidFill>
                <a:effectLst/>
                <a:uLnTx/>
                <a:uFillTx/>
                <a:latin typeface="黑体" panose="02010609060101010101" pitchFamily="49" charset="-122"/>
                <a:ea typeface="黑体" panose="02010609060101010101" pitchFamily="49" charset="-122"/>
                <a:cs typeface="+mn-cs"/>
              </a:rPr>
              <a:t>和</a:t>
            </a:r>
            <a:r>
              <a:rPr kumimoji="0" lang="en-US" altLang="zh-CN" sz="135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81.2%</a:t>
            </a:r>
            <a:endParaRPr kumimoji="0" lang="zh-CN" altLang="en-US" sz="135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graphicFrame>
        <p:nvGraphicFramePr>
          <p:cNvPr id="7170" name="Object 4"/>
          <p:cNvGraphicFramePr/>
          <p:nvPr/>
        </p:nvGraphicFramePr>
        <p:xfrm>
          <a:off x="2096294" y="1321912"/>
          <a:ext cx="6381750" cy="3580765"/>
        </p:xfrm>
        <a:graphic>
          <a:graphicData uri="http://schemas.openxmlformats.org/presentationml/2006/ole">
            <mc:AlternateContent xmlns:mc="http://schemas.openxmlformats.org/markup-compatibility/2006">
              <mc:Choice xmlns:v="urn:schemas-microsoft-com:vml" Requires="v">
                <p:oleObj spid="_x0000_s3076" name="" r:id="rId1" imgW="6811645" imgH="3830955" progId="Excel.Sheet.8">
                  <p:embed/>
                </p:oleObj>
              </mc:Choice>
              <mc:Fallback>
                <p:oleObj name="" r:id="rId1" imgW="6811645" imgH="3830955" progId="Excel.Sheet.8">
                  <p:embed/>
                  <p:pic>
                    <p:nvPicPr>
                      <p:cNvPr id="0" name="图片 3075"/>
                      <p:cNvPicPr/>
                      <p:nvPr/>
                    </p:nvPicPr>
                    <p:blipFill>
                      <a:blip r:embed="rId2"/>
                      <a:stretch>
                        <a:fillRect/>
                      </a:stretch>
                    </p:blipFill>
                    <p:spPr>
                      <a:xfrm>
                        <a:off x="2096294" y="1321912"/>
                        <a:ext cx="6381750" cy="3580765"/>
                      </a:xfrm>
                      <a:prstGeom prst="rect">
                        <a:avLst/>
                      </a:prstGeom>
                      <a:noFill/>
                      <a:ln w="38100">
                        <a:noFill/>
                        <a:miter/>
                      </a:ln>
                    </p:spPr>
                  </p:pic>
                </p:oleObj>
              </mc:Fallback>
            </mc:AlternateContent>
          </a:graphicData>
        </a:graphic>
      </p:graphicFrame>
      <p:sp>
        <p:nvSpPr>
          <p:cNvPr id="1030" name="文本框 2"/>
          <p:cNvSpPr txBox="1">
            <a:spLocks noChangeArrowheads="1"/>
          </p:cNvSpPr>
          <p:nvPr/>
        </p:nvSpPr>
        <p:spPr bwMode="auto">
          <a:xfrm>
            <a:off x="4524375" y="2317750"/>
            <a:ext cx="3906838" cy="50673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35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rPr>
              <a:t>2005</a:t>
            </a:r>
            <a:r>
              <a:rPr kumimoji="0" lang="zh-CN" altLang="en-US" sz="135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rPr>
              <a:t>年</a:t>
            </a:r>
            <a:r>
              <a:rPr kumimoji="0" lang="en-US" altLang="zh-CN" sz="135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rPr>
              <a:t>-2023</a:t>
            </a:r>
            <a:r>
              <a:rPr kumimoji="0" lang="zh-CN" altLang="en-US" sz="135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rPr>
              <a:t>年我国化工（危化品）事故示意图</a:t>
            </a:r>
            <a:endParaRPr kumimoji="0" lang="zh-CN" altLang="en-US" sz="135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rPr>
              <a:t>（</a:t>
            </a:r>
            <a:r>
              <a:rPr kumimoji="0" lang="en-US" altLang="zh-CN" sz="135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rPr>
              <a:t>2016</a:t>
            </a:r>
            <a:r>
              <a:rPr kumimoji="0" lang="zh-CN" altLang="en-US" sz="135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rPr>
              <a:t>年统计口径发生变化导致波动）</a:t>
            </a:r>
            <a:endParaRPr kumimoji="0" lang="zh-CN" altLang="en-US" sz="1350" b="1" i="0" u="none" strike="noStrike" kern="1200" cap="none" spc="0" normalizeH="0" baseline="0" noProof="0" dirty="0">
              <a:ln>
                <a:noFill/>
              </a:ln>
              <a:solidFill>
                <a:schemeClr val="tx1"/>
              </a:solidFill>
              <a:effectLst/>
              <a:uLnTx/>
              <a:uFillTx/>
              <a:latin typeface="楷体_GB2312" panose="02010609030101010101" charset="-122"/>
              <a:ea typeface="楷体_GB2312" panose="02010609030101010101" charset="-122"/>
              <a:cs typeface="+mn-cs"/>
            </a:endParaRPr>
          </a:p>
        </p:txBody>
      </p:sp>
      <p:sp>
        <p:nvSpPr>
          <p:cNvPr id="9" name="矩形 5"/>
          <p:cNvSpPr>
            <a:spLocks noChangeArrowheads="1"/>
          </p:cNvSpPr>
          <p:nvPr/>
        </p:nvSpPr>
        <p:spPr bwMode="auto">
          <a:xfrm>
            <a:off x="615950" y="1236663"/>
            <a:ext cx="7921625" cy="415925"/>
          </a:xfrm>
          <a:prstGeom prst="rect">
            <a:avLst/>
          </a:prstGeom>
          <a:noFill/>
          <a:ln w="9525">
            <a:noFill/>
            <a:miter lim="800000"/>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危化品事故逐年减少，但重特大事故时有发生</a:t>
            </a:r>
            <a:endParaRPr kumimoji="1"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
        <p:nvSpPr>
          <p:cNvPr id="3" name="文本框 2"/>
          <p:cNvSpPr txBox="1"/>
          <p:nvPr/>
        </p:nvSpPr>
        <p:spPr>
          <a:xfrm>
            <a:off x="1235075" y="1340485"/>
            <a:ext cx="3048000" cy="291465"/>
          </a:xfrm>
          <a:prstGeom prst="rect">
            <a:avLst/>
          </a:prstGeom>
          <a:noFill/>
        </p:spPr>
        <p:txBody>
          <a:bodyPr wrap="square" rtlCol="0">
            <a:spAutoFit/>
          </a:bodyPr>
          <a:p>
            <a:endParaRPr lang="zh-CN" altLang="en-US"/>
          </a:p>
        </p:txBody>
      </p:sp>
    </p:spTree>
  </p:cSld>
  <p:clrMapOvr>
    <a:masterClrMapping/>
  </p:clrMapOvr>
  <p:transition spd="slow">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9" name="表格 8"/>
          <p:cNvGraphicFramePr>
            <a:graphicFrameLocks noGrp="1"/>
          </p:cNvGraphicFramePr>
          <p:nvPr/>
        </p:nvGraphicFramePr>
        <p:xfrm>
          <a:off x="749300" y="2254250"/>
          <a:ext cx="7629525" cy="906463"/>
        </p:xfrm>
        <a:graphic>
          <a:graphicData uri="http://schemas.openxmlformats.org/drawingml/2006/table">
            <a:tbl>
              <a:tblPr/>
              <a:tblGrid>
                <a:gridCol w="545306"/>
                <a:gridCol w="544116"/>
                <a:gridCol w="546497"/>
                <a:gridCol w="544116"/>
                <a:gridCol w="545306"/>
                <a:gridCol w="544115"/>
                <a:gridCol w="545306"/>
                <a:gridCol w="545306"/>
                <a:gridCol w="545306"/>
                <a:gridCol w="545306"/>
                <a:gridCol w="544116"/>
                <a:gridCol w="545306"/>
                <a:gridCol w="544115"/>
                <a:gridCol w="545306"/>
              </a:tblGrid>
              <a:tr h="45244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endParaRPr kumimoji="0" lang="en-US" altLang="zh-CN" sz="5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2010</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2011</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2012</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2013</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2014</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2015</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2016</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2017</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2018</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2019</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2020</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2021</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2022</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rPr>
                        <a:t>2023</a:t>
                      </a:r>
                      <a:endParaRPr kumimoji="0" lang="en-US" altLang="zh-CN" sz="14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1C3753"/>
                    </a:solidFill>
                  </a:tcPr>
                </a:tc>
              </a:tr>
              <a:tr h="45362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1+</a:t>
                      </a:r>
                      <a:r>
                        <a:rPr kumimoji="0" lang="en-US" altLang="zh-CN" sz="1400" b="1" i="0" u="none" strike="noStrike" cap="none" normalizeH="0" baseline="0" dirty="0">
                          <a:ln>
                            <a:noFill/>
                          </a:ln>
                          <a:solidFill>
                            <a:srgbClr val="FF0000"/>
                          </a:solidFill>
                          <a:effectLst/>
                          <a:latin typeface="Times New Roman" panose="02020603050405020304" pitchFamily="18" charset="0"/>
                          <a:ea typeface="楷体" panose="02010609060101010101" pitchFamily="49" charset="-122"/>
                        </a:rPr>
                        <a:t>1</a:t>
                      </a:r>
                      <a:endParaRPr kumimoji="0" lang="en-US" altLang="zh-CN" sz="1400" b="1" i="0" u="none" strike="noStrike" cap="none" normalizeH="0" baseline="0" dirty="0">
                        <a:ln>
                          <a:noFill/>
                        </a:ln>
                        <a:solidFill>
                          <a:srgbClr val="FF0000"/>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0</a:t>
                      </a:r>
                      <a:endPar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1</a:t>
                      </a:r>
                      <a:endPar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1+</a:t>
                      </a:r>
                      <a:r>
                        <a:rPr kumimoji="0" lang="en-US" altLang="zh-CN" sz="1400" b="1" i="0" u="none" strike="noStrike" cap="none" normalizeH="0" baseline="0" dirty="0">
                          <a:ln>
                            <a:noFill/>
                          </a:ln>
                          <a:solidFill>
                            <a:srgbClr val="FF0000"/>
                          </a:solidFill>
                          <a:effectLst/>
                          <a:latin typeface="Times New Roman" panose="02020603050405020304" pitchFamily="18" charset="0"/>
                          <a:ea typeface="楷体" panose="02010609060101010101" pitchFamily="49" charset="-122"/>
                        </a:rPr>
                        <a:t>1</a:t>
                      </a:r>
                      <a:endParaRPr kumimoji="0" lang="en-US" altLang="zh-CN" sz="1400" b="1" i="0" u="none" strike="noStrike" cap="none" normalizeH="0" baseline="0" dirty="0">
                        <a:ln>
                          <a:noFill/>
                        </a:ln>
                        <a:solidFill>
                          <a:srgbClr val="FF0000"/>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0</a:t>
                      </a:r>
                      <a:endPar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2+</a:t>
                      </a:r>
                      <a:r>
                        <a:rPr kumimoji="0" lang="en-US" altLang="zh-CN" sz="1400" b="1" i="0" u="none" strike="noStrike" cap="none" normalizeH="0" baseline="0" dirty="0">
                          <a:ln>
                            <a:noFill/>
                          </a:ln>
                          <a:solidFill>
                            <a:srgbClr val="FF0000"/>
                          </a:solidFill>
                          <a:effectLst/>
                          <a:latin typeface="Times New Roman" panose="02020603050405020304" pitchFamily="18" charset="0"/>
                          <a:ea typeface="楷体" panose="02010609060101010101" pitchFamily="49" charset="-122"/>
                        </a:rPr>
                        <a:t>1</a:t>
                      </a:r>
                      <a:endParaRPr kumimoji="0" lang="en-US" altLang="zh-CN" sz="1400" b="1" i="0" u="none" strike="noStrike" cap="none" normalizeH="0" baseline="0" dirty="0">
                        <a:ln>
                          <a:noFill/>
                        </a:ln>
                        <a:solidFill>
                          <a:srgbClr val="FF0000"/>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0</a:t>
                      </a:r>
                      <a:endPar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2</a:t>
                      </a:r>
                      <a:endPar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2</a:t>
                      </a:r>
                      <a:endPar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pPr>
                      <a:r>
                        <a:rPr kumimoji="0" lang="en-US" altLang="zh-CN" sz="1400" b="1" i="0" u="none" strike="noStrike" cap="none" normalizeH="0" baseline="0" dirty="0">
                          <a:ln>
                            <a:noFill/>
                          </a:ln>
                          <a:solidFill>
                            <a:srgbClr val="000000"/>
                          </a:solidFill>
                          <a:effectLst/>
                          <a:latin typeface="Times New Roman" panose="02020603050405020304" pitchFamily="18" charset="0"/>
                          <a:ea typeface="楷体" panose="02010609060101010101" pitchFamily="49" charset="-122"/>
                        </a:rPr>
                        <a:t>2+</a:t>
                      </a:r>
                      <a:r>
                        <a:rPr kumimoji="0" lang="en-US" altLang="zh-CN" sz="1400" b="1" i="0" u="none" strike="noStrike" cap="none" normalizeH="0" baseline="0" dirty="0">
                          <a:ln>
                            <a:noFill/>
                          </a:ln>
                          <a:solidFill>
                            <a:srgbClr val="FF0000"/>
                          </a:solidFill>
                          <a:effectLst/>
                          <a:latin typeface="Times New Roman" panose="02020603050405020304" pitchFamily="18" charset="0"/>
                          <a:ea typeface="楷体" panose="02010609060101010101" pitchFamily="49" charset="-122"/>
                        </a:rPr>
                        <a:t>1</a:t>
                      </a:r>
                      <a:endParaRPr kumimoji="0" lang="en-US" altLang="zh-CN" sz="1400" b="1" i="0" u="none" strike="noStrike" cap="none" normalizeH="0" baseline="0" dirty="0">
                        <a:ln>
                          <a:noFill/>
                        </a:ln>
                        <a:solidFill>
                          <a:srgbClr val="FF0000"/>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0</a:t>
                      </a:r>
                      <a:endParaRPr kumimoji="0" lang="en-US" altLang="zh-CN"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0</a:t>
                      </a:r>
                      <a:endParaRPr kumimoji="0" lang="en-US" altLang="zh-CN"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0</a:t>
                      </a:r>
                      <a:endParaRPr kumimoji="0" lang="en-US" altLang="zh-CN"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600" b="1" i="0" u="none" strike="noStrike" cap="none" normalizeH="0" baseline="0" dirty="0">
                        <a:ln>
                          <a:noFill/>
                        </a:ln>
                        <a:solidFill>
                          <a:srgbClr val="FFFFFF"/>
                        </a:solidFill>
                        <a:effectLst/>
                        <a:latin typeface="Times New Roman" panose="02020603050405020304" pitchFamily="18" charset="0"/>
                        <a:ea typeface="楷体" panose="02010609060101010101" pitchFamily="49" charset="-122"/>
                      </a:endParaRPr>
                    </a:p>
                    <a:p>
                      <a:pPr marL="0" marR="0" lvl="0" indent="0" algn="ctr" defTabSz="914400" rtl="0" eaLnBrk="1" fontAlgn="base" latinLnBrk="0" hangingPunct="1">
                        <a:lnSpc>
                          <a:spcPct val="100000"/>
                        </a:lnSpc>
                        <a:spcBef>
                          <a:spcPct val="0"/>
                        </a:spcBef>
                        <a:spcAft>
                          <a:spcPct val="0"/>
                        </a:spcAft>
                        <a:buClrTx/>
                        <a:buSzTx/>
                        <a:buFontTx/>
                        <a:buNone/>
                      </a:pPr>
                      <a:r>
                        <a:rPr kumimoji="0" lang="en-US" altLang="zh-CN"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rPr>
                        <a:t>3</a:t>
                      </a:r>
                      <a:endParaRPr kumimoji="0" lang="en-US" altLang="zh-CN" sz="1400" b="1" i="0" u="none" strike="noStrike" cap="none" normalizeH="0" baseline="0" dirty="0">
                        <a:ln>
                          <a:noFill/>
                        </a:ln>
                        <a:solidFill>
                          <a:schemeClr val="tx1"/>
                        </a:solidFill>
                        <a:effectLst/>
                        <a:latin typeface="Times New Roman" panose="02020603050405020304" pitchFamily="18" charset="0"/>
                        <a:ea typeface="楷体" panose="02010609060101010101" pitchFamily="49" charset="-122"/>
                      </a:endParaRPr>
                    </a:p>
                  </a:txBody>
                  <a:tcPr marL="68580" marR="68580" marT="34291" marB="34291"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7220" name="Text Box 2"/>
          <p:cNvSpPr txBox="1">
            <a:spLocks noChangeArrowheads="1"/>
          </p:cNvSpPr>
          <p:nvPr/>
        </p:nvSpPr>
        <p:spPr bwMode="auto">
          <a:xfrm>
            <a:off x="774700" y="1685925"/>
            <a:ext cx="7645400" cy="57594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1"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2464CB"/>
                </a:solidFill>
                <a:effectLst/>
                <a:uLnTx/>
                <a:uFillTx/>
                <a:latin typeface="微软雅黑" panose="020B0503020204020204" charset="-122"/>
                <a:ea typeface="微软雅黑" panose="020B0503020204020204" charset="-122"/>
                <a:cs typeface="+mn-cs"/>
              </a:rPr>
              <a:t>化工和危险化学品重特大事故统计表</a:t>
            </a:r>
            <a:endParaRPr kumimoji="0" lang="en-US" altLang="zh-CN" sz="1800" b="1" i="0" u="none" strike="noStrike" kern="1200" cap="none" spc="0" normalizeH="0" baseline="0" noProof="0" dirty="0">
              <a:ln>
                <a:noFill/>
              </a:ln>
              <a:solidFill>
                <a:srgbClr val="2464CB"/>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1" hangingPunct="1">
              <a:lnSpc>
                <a:spcPct val="100000"/>
              </a:lnSpc>
              <a:spcBef>
                <a:spcPts val="0"/>
              </a:spcBef>
              <a:spcAft>
                <a:spcPts val="0"/>
              </a:spcAft>
              <a:buClrTx/>
              <a:buSzTx/>
              <a:buFontTx/>
              <a:buNone/>
              <a:defRPr/>
            </a:pPr>
            <a:r>
              <a:rPr kumimoji="0" lang="zh-CN" altLang="en-US" sz="1350" b="1" i="0" u="none" strike="noStrike" kern="1200" cap="none" spc="0" normalizeH="0" baseline="0" noProof="0" dirty="0">
                <a:ln>
                  <a:noFill/>
                </a:ln>
                <a:solidFill>
                  <a:srgbClr val="2464CB"/>
                </a:solidFill>
                <a:effectLst/>
                <a:uLnTx/>
                <a:uFillTx/>
                <a:latin typeface="微软雅黑" panose="020B0503020204020204" charset="-122"/>
                <a:ea typeface="微软雅黑" panose="020B0503020204020204" charset="-122"/>
                <a:cs typeface="+mn-cs"/>
              </a:rPr>
              <a:t>（</a:t>
            </a:r>
            <a:r>
              <a:rPr kumimoji="0" lang="en-US" altLang="zh-CN" sz="1350" b="1" i="0" u="none" strike="noStrike" kern="1200" cap="none" spc="0" normalizeH="0" baseline="0" noProof="0" dirty="0">
                <a:ln>
                  <a:noFill/>
                </a:ln>
                <a:solidFill>
                  <a:srgbClr val="2464CB"/>
                </a:solidFill>
                <a:effectLst/>
                <a:uLnTx/>
                <a:uFillTx/>
                <a:latin typeface="微软雅黑" panose="020B0503020204020204" charset="-122"/>
                <a:ea typeface="微软雅黑" panose="020B0503020204020204" charset="-122"/>
                <a:cs typeface="+mn-cs"/>
              </a:rPr>
              <a:t>2010</a:t>
            </a:r>
            <a:r>
              <a:rPr kumimoji="0" lang="zh-CN" altLang="en-US" sz="1350" b="1" i="0" u="none" strike="noStrike" kern="1200" cap="none" spc="0" normalizeH="0" baseline="0" noProof="0" dirty="0">
                <a:ln>
                  <a:noFill/>
                </a:ln>
                <a:solidFill>
                  <a:srgbClr val="2464CB"/>
                </a:solidFill>
                <a:effectLst/>
                <a:uLnTx/>
                <a:uFillTx/>
                <a:latin typeface="微软雅黑" panose="020B0503020204020204" charset="-122"/>
                <a:ea typeface="微软雅黑" panose="020B0503020204020204" charset="-122"/>
                <a:cs typeface="+mn-cs"/>
              </a:rPr>
              <a:t>年至</a:t>
            </a:r>
            <a:r>
              <a:rPr kumimoji="0" lang="en-US" altLang="zh-CN" sz="1350" b="1" i="0" u="none" strike="noStrike" kern="1200" cap="none" spc="0" normalizeH="0" baseline="0" noProof="0" dirty="0">
                <a:ln>
                  <a:noFill/>
                </a:ln>
                <a:solidFill>
                  <a:srgbClr val="2464CB"/>
                </a:solidFill>
                <a:effectLst/>
                <a:uLnTx/>
                <a:uFillTx/>
                <a:latin typeface="微软雅黑" panose="020B0503020204020204" charset="-122"/>
                <a:ea typeface="微软雅黑" panose="020B0503020204020204" charset="-122"/>
                <a:cs typeface="+mn-cs"/>
              </a:rPr>
              <a:t>2023</a:t>
            </a:r>
            <a:r>
              <a:rPr kumimoji="0" lang="zh-CN" altLang="en-US" sz="1350" b="1" i="0" u="none" strike="noStrike" kern="1200" cap="none" spc="0" normalizeH="0" baseline="0" noProof="0" dirty="0">
                <a:ln>
                  <a:noFill/>
                </a:ln>
                <a:solidFill>
                  <a:srgbClr val="2464CB"/>
                </a:solidFill>
                <a:effectLst/>
                <a:uLnTx/>
                <a:uFillTx/>
                <a:latin typeface="微软雅黑" panose="020B0503020204020204" charset="-122"/>
                <a:ea typeface="微软雅黑" panose="020B0503020204020204" charset="-122"/>
                <a:cs typeface="+mn-cs"/>
              </a:rPr>
              <a:t>年底）</a:t>
            </a:r>
            <a:endParaRPr kumimoji="0" lang="zh-CN" altLang="en-US" sz="1350" b="1" i="0" u="none" strike="noStrike" kern="1200" cap="none" spc="0" normalizeH="0" baseline="0" noProof="0" dirty="0">
              <a:ln>
                <a:noFill/>
              </a:ln>
              <a:solidFill>
                <a:srgbClr val="2464CB"/>
              </a:solidFill>
              <a:effectLst/>
              <a:uLnTx/>
              <a:uFillTx/>
              <a:latin typeface="微软雅黑" panose="020B0503020204020204" charset="-122"/>
              <a:ea typeface="微软雅黑" panose="020B0503020204020204" charset="-122"/>
              <a:cs typeface="+mn-cs"/>
            </a:endParaRPr>
          </a:p>
        </p:txBody>
      </p:sp>
      <p:pic>
        <p:nvPicPr>
          <p:cNvPr id="9265" name="Picture 56" descr="https://img1.baidu.com/it/u=3357792048,4081070196&amp;fm=253&amp;fmt=auto&amp;app=120&amp;f=JPEG?w=800&amp;h=500"/>
          <p:cNvPicPr>
            <a:picLocks noChangeAspect="1"/>
          </p:cNvPicPr>
          <p:nvPr/>
        </p:nvPicPr>
        <p:blipFill>
          <a:blip r:embed="rId1"/>
          <a:stretch>
            <a:fillRect/>
          </a:stretch>
        </p:blipFill>
        <p:spPr>
          <a:xfrm>
            <a:off x="763588" y="3333750"/>
            <a:ext cx="1844675" cy="1152525"/>
          </a:xfrm>
          <a:prstGeom prst="rect">
            <a:avLst/>
          </a:prstGeom>
          <a:noFill/>
          <a:ln w="9525" cap="flat" cmpd="sng">
            <a:solidFill>
              <a:schemeClr val="tx1"/>
            </a:solidFill>
            <a:prstDash val="solid"/>
            <a:miter/>
            <a:headEnd type="none" w="med" len="med"/>
            <a:tailEnd type="none" w="med" len="med"/>
          </a:ln>
        </p:spPr>
      </p:pic>
      <p:sp>
        <p:nvSpPr>
          <p:cNvPr id="7223" name="矩形 13"/>
          <p:cNvSpPr>
            <a:spLocks noChangeArrowheads="1"/>
          </p:cNvSpPr>
          <p:nvPr/>
        </p:nvSpPr>
        <p:spPr bwMode="auto">
          <a:xfrm>
            <a:off x="762000" y="4514850"/>
            <a:ext cx="1828800" cy="5080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大连</a:t>
            </a:r>
            <a:r>
              <a:rPr kumimoji="0" lang="en-US" altLang="zh-CN"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7·16</a:t>
            </a:r>
            <a:r>
              <a:rPr kumimoji="0" lang="zh-CN" altLang="en-US"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事故</a:t>
            </a:r>
            <a:endParaRPr kumimoji="0" lang="en-US" altLang="zh-CN"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a:t>
            </a:r>
            <a:r>
              <a:rPr kumimoji="0" lang="en-US" altLang="zh-CN"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2010</a:t>
            </a:r>
            <a:r>
              <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年）</a:t>
            </a:r>
            <a:endPar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endParaRPr>
          </a:p>
        </p:txBody>
      </p:sp>
      <p:pic>
        <p:nvPicPr>
          <p:cNvPr id="9267" name="Picture 58" descr="https://img1.baidu.com/it/u=2256910962,2428473398&amp;fm=253&amp;fmt=auto&amp;app=138&amp;f=JPEG?w=500&amp;h=351"/>
          <p:cNvPicPr>
            <a:picLocks noChangeAspect="1"/>
          </p:cNvPicPr>
          <p:nvPr/>
        </p:nvPicPr>
        <p:blipFill>
          <a:blip r:embed="rId2"/>
          <a:stretch>
            <a:fillRect/>
          </a:stretch>
        </p:blipFill>
        <p:spPr>
          <a:xfrm>
            <a:off x="2820988" y="3332163"/>
            <a:ext cx="1641475" cy="1154112"/>
          </a:xfrm>
          <a:prstGeom prst="rect">
            <a:avLst/>
          </a:prstGeom>
          <a:noFill/>
          <a:ln w="9525" cap="flat" cmpd="sng">
            <a:solidFill>
              <a:schemeClr val="tx1"/>
            </a:solidFill>
            <a:prstDash val="solid"/>
            <a:miter/>
            <a:headEnd type="none" w="med" len="med"/>
            <a:tailEnd type="none" w="med" len="med"/>
          </a:ln>
        </p:spPr>
      </p:pic>
      <p:sp>
        <p:nvSpPr>
          <p:cNvPr id="7225" name="矩形 13"/>
          <p:cNvSpPr>
            <a:spLocks noChangeArrowheads="1"/>
          </p:cNvSpPr>
          <p:nvPr/>
        </p:nvSpPr>
        <p:spPr bwMode="auto">
          <a:xfrm>
            <a:off x="2733675" y="4514850"/>
            <a:ext cx="1828800" cy="5080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青岛</a:t>
            </a:r>
            <a:r>
              <a:rPr kumimoji="0" lang="en-US" altLang="zh-CN"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11·22</a:t>
            </a:r>
            <a:r>
              <a:rPr kumimoji="0" lang="zh-CN" altLang="en-US"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事故</a:t>
            </a:r>
            <a:endParaRPr kumimoji="0" lang="en-US" altLang="zh-CN"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a:t>
            </a:r>
            <a:r>
              <a:rPr kumimoji="0" lang="en-US" altLang="zh-CN"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2013</a:t>
            </a:r>
            <a:r>
              <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年）</a:t>
            </a:r>
            <a:endPar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endParaRPr>
          </a:p>
        </p:txBody>
      </p:sp>
      <p:pic>
        <p:nvPicPr>
          <p:cNvPr id="9269" name="Picture 60" descr="https://img0.baidu.com/it/u=1477481807,840535533&amp;fm=253&amp;fmt=auto&amp;app=138&amp;f=JPEG?w=480&amp;h=320"/>
          <p:cNvPicPr>
            <a:picLocks noChangeAspect="1"/>
          </p:cNvPicPr>
          <p:nvPr/>
        </p:nvPicPr>
        <p:blipFill>
          <a:blip r:embed="rId3"/>
          <a:stretch>
            <a:fillRect/>
          </a:stretch>
        </p:blipFill>
        <p:spPr>
          <a:xfrm>
            <a:off x="4678363" y="3332163"/>
            <a:ext cx="1728787" cy="1154112"/>
          </a:xfrm>
          <a:prstGeom prst="rect">
            <a:avLst/>
          </a:prstGeom>
          <a:noFill/>
          <a:ln w="9525" cap="flat" cmpd="sng">
            <a:solidFill>
              <a:schemeClr val="tx1"/>
            </a:solidFill>
            <a:prstDash val="solid"/>
            <a:miter/>
            <a:headEnd type="none" w="med" len="med"/>
            <a:tailEnd type="none" w="med" len="med"/>
          </a:ln>
        </p:spPr>
      </p:pic>
      <p:sp>
        <p:nvSpPr>
          <p:cNvPr id="7227" name="矩形 13"/>
          <p:cNvSpPr>
            <a:spLocks noChangeArrowheads="1"/>
          </p:cNvSpPr>
          <p:nvPr/>
        </p:nvSpPr>
        <p:spPr bwMode="auto">
          <a:xfrm>
            <a:off x="4619625" y="4505325"/>
            <a:ext cx="1828800" cy="5080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天津</a:t>
            </a:r>
            <a:r>
              <a:rPr kumimoji="0" lang="en-US" altLang="zh-CN"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8·12</a:t>
            </a:r>
            <a:r>
              <a:rPr kumimoji="0" lang="zh-CN" altLang="en-US"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事故</a:t>
            </a:r>
            <a:endParaRPr kumimoji="0" lang="en-US" altLang="zh-CN"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a:t>
            </a:r>
            <a:r>
              <a:rPr kumimoji="0" lang="en-US" altLang="zh-CN"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2015</a:t>
            </a:r>
            <a:r>
              <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年）</a:t>
            </a:r>
            <a:endPar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endParaRPr>
          </a:p>
        </p:txBody>
      </p:sp>
      <p:pic>
        <p:nvPicPr>
          <p:cNvPr id="9271" name="Picture 62" descr="https://img0.baidu.com/it/u=2299035065,2903565373&amp;fm=253&amp;fmt=auto&amp;app=138&amp;f=JPEG?w=640&amp;h=426"/>
          <p:cNvPicPr>
            <a:picLocks noChangeAspect="1"/>
          </p:cNvPicPr>
          <p:nvPr/>
        </p:nvPicPr>
        <p:blipFill>
          <a:blip r:embed="rId4"/>
          <a:stretch>
            <a:fillRect/>
          </a:stretch>
        </p:blipFill>
        <p:spPr>
          <a:xfrm>
            <a:off x="6630988" y="3332163"/>
            <a:ext cx="1731962" cy="1154112"/>
          </a:xfrm>
          <a:prstGeom prst="rect">
            <a:avLst/>
          </a:prstGeom>
          <a:noFill/>
          <a:ln w="9525" cap="flat" cmpd="sng">
            <a:solidFill>
              <a:schemeClr val="tx1"/>
            </a:solidFill>
            <a:prstDash val="solid"/>
            <a:miter/>
            <a:headEnd type="none" w="med" len="med"/>
            <a:tailEnd type="none" w="med" len="med"/>
          </a:ln>
        </p:spPr>
      </p:pic>
      <p:sp>
        <p:nvSpPr>
          <p:cNvPr id="7229" name="矩形 15"/>
          <p:cNvSpPr>
            <a:spLocks noChangeArrowheads="1"/>
          </p:cNvSpPr>
          <p:nvPr/>
        </p:nvSpPr>
        <p:spPr bwMode="auto">
          <a:xfrm>
            <a:off x="6591300" y="4495800"/>
            <a:ext cx="1828800" cy="5080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响水</a:t>
            </a:r>
            <a:r>
              <a:rPr kumimoji="0" lang="en-US" altLang="zh-CN"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3·21</a:t>
            </a:r>
            <a:r>
              <a:rPr kumimoji="0" lang="zh-CN" altLang="en-US"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rPr>
              <a:t>事故</a:t>
            </a:r>
            <a:endParaRPr kumimoji="0" lang="en-US" altLang="zh-CN" sz="1350" b="1" i="0" u="none" strike="noStrike" kern="1200" cap="none" spc="0" normalizeH="0" baseline="0" noProof="0">
              <a:ln>
                <a:noFill/>
              </a:ln>
              <a:solidFill>
                <a:srgbClr val="FF0000"/>
              </a:solidFill>
              <a:effectLst/>
              <a:uLnTx/>
              <a:uFillTx/>
              <a:latin typeface="微软雅黑" panose="020B0503020204020204" charset="-122"/>
              <a:ea typeface="微软雅黑" panose="020B0503020204020204" charset="-122"/>
              <a:cs typeface="+mn-cs"/>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a:t>
            </a:r>
            <a:r>
              <a:rPr kumimoji="0" lang="en-US" altLang="zh-CN"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2019</a:t>
            </a:r>
            <a:r>
              <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rPr>
              <a:t>年）</a:t>
            </a:r>
            <a:endParaRPr kumimoji="0" lang="zh-CN" altLang="en-US" sz="1350" b="1" i="0" u="none" strike="noStrike" kern="1200" cap="none" spc="0" normalizeH="0" baseline="0" noProof="0">
              <a:ln>
                <a:noFill/>
              </a:ln>
              <a:solidFill>
                <a:srgbClr val="015AA3"/>
              </a:solidFill>
              <a:effectLst/>
              <a:uLnTx/>
              <a:uFillTx/>
              <a:latin typeface="微软雅黑" panose="020B0503020204020204" charset="-122"/>
              <a:ea typeface="微软雅黑" panose="020B0503020204020204" charset="-122"/>
              <a:cs typeface="+mn-cs"/>
            </a:endParaRPr>
          </a:p>
        </p:txBody>
      </p:sp>
      <p:sp>
        <p:nvSpPr>
          <p:cNvPr id="13" name="矩形 5"/>
          <p:cNvSpPr>
            <a:spLocks noChangeArrowheads="1"/>
          </p:cNvSpPr>
          <p:nvPr/>
        </p:nvSpPr>
        <p:spPr bwMode="auto">
          <a:xfrm>
            <a:off x="615950" y="1236663"/>
            <a:ext cx="7921625" cy="415925"/>
          </a:xfrm>
          <a:prstGeom prst="rect">
            <a:avLst/>
          </a:prstGeom>
          <a:noFill/>
          <a:ln w="9525">
            <a:noFill/>
            <a:miter lim="800000"/>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1"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危化品事故逐年减少，但重特大事故时有发生</a:t>
            </a:r>
            <a:endParaRPr kumimoji="1"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Tree>
  </p:cSld>
  <p:clrMapOvr>
    <a:masterClrMapping/>
  </p:clrMapOvr>
  <p:transition spd="slow">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矩形 2"/>
          <p:cNvSpPr/>
          <p:nvPr/>
        </p:nvSpPr>
        <p:spPr>
          <a:xfrm>
            <a:off x="2689225" y="4637088"/>
            <a:ext cx="3765550" cy="437515"/>
          </a:xfrm>
          <a:prstGeom prst="rect">
            <a:avLst/>
          </a:prstGeom>
          <a:noFill/>
          <a:ln w="9525">
            <a:noFill/>
          </a:ln>
        </p:spPr>
        <p:txBody>
          <a:bodyPr anchor="t" anchorCtr="0">
            <a:spAutoFit/>
          </a:bodyPr>
          <a:p>
            <a:pPr algn="ctr">
              <a:lnSpc>
                <a:spcPct val="150000"/>
              </a:lnSpc>
            </a:pPr>
            <a:r>
              <a:rPr lang="en-US" altLang="zh-CN" sz="1500" b="1" dirty="0">
                <a:solidFill>
                  <a:srgbClr val="015AA3"/>
                </a:solidFill>
                <a:latin typeface="微软雅黑" panose="020B0503020204020204" charset="-122"/>
                <a:ea typeface="微软雅黑" panose="020B0503020204020204" charset="-122"/>
              </a:rPr>
              <a:t>2016-2023</a:t>
            </a:r>
            <a:r>
              <a:rPr lang="zh-CN" altLang="zh-CN" sz="1500" b="1" dirty="0">
                <a:solidFill>
                  <a:srgbClr val="015AA3"/>
                </a:solidFill>
                <a:latin typeface="微软雅黑" panose="020B0503020204020204" charset="-122"/>
                <a:ea typeface="微软雅黑" panose="020B0503020204020204" charset="-122"/>
              </a:rPr>
              <a:t>年</a:t>
            </a:r>
            <a:r>
              <a:rPr lang="zh-CN" altLang="en-US" sz="1500" b="1" dirty="0">
                <a:solidFill>
                  <a:srgbClr val="015AA3"/>
                </a:solidFill>
                <a:latin typeface="微软雅黑" panose="020B0503020204020204" charset="-122"/>
                <a:ea typeface="微软雅黑" panose="020B0503020204020204" charset="-122"/>
              </a:rPr>
              <a:t>化工（危化品）事故类别</a:t>
            </a:r>
            <a:endParaRPr lang="zh-CN" altLang="en-US" sz="1500" b="1" dirty="0">
              <a:solidFill>
                <a:srgbClr val="015AA3"/>
              </a:solidFill>
              <a:latin typeface="微软雅黑" panose="020B0503020204020204" charset="-122"/>
              <a:ea typeface="微软雅黑" panose="020B0503020204020204" charset="-122"/>
            </a:endParaRPr>
          </a:p>
        </p:txBody>
      </p:sp>
      <p:sp>
        <p:nvSpPr>
          <p:cNvPr id="12" name="矩形 8"/>
          <p:cNvSpPr>
            <a:spLocks noChangeArrowheads="1"/>
          </p:cNvSpPr>
          <p:nvPr/>
        </p:nvSpPr>
        <p:spPr bwMode="auto">
          <a:xfrm>
            <a:off x="695325" y="1131888"/>
            <a:ext cx="7753350" cy="415925"/>
          </a:xfrm>
          <a:prstGeom prst="rect">
            <a:avLst/>
          </a:prstGeom>
          <a:noFill/>
          <a:ln w="9525">
            <a:noFill/>
            <a:miter lim="800000"/>
          </a:ln>
        </p:spPr>
        <p:txBody>
          <a:bodyPr>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1"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事故统计分析</a:t>
            </a:r>
            <a:endParaRPr kumimoji="1"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pic>
        <p:nvPicPr>
          <p:cNvPr id="11267" name="图片 10"/>
          <p:cNvPicPr>
            <a:picLocks noChangeAspect="1"/>
          </p:cNvPicPr>
          <p:nvPr/>
        </p:nvPicPr>
        <p:blipFill>
          <a:blip r:embed="rId1"/>
          <a:stretch>
            <a:fillRect/>
          </a:stretch>
        </p:blipFill>
        <p:spPr>
          <a:xfrm>
            <a:off x="1355725" y="1601788"/>
            <a:ext cx="6432550" cy="3067050"/>
          </a:xfrm>
          <a:prstGeom prst="rect">
            <a:avLst/>
          </a:prstGeom>
          <a:noFill/>
          <a:ln w="9525">
            <a:noFill/>
          </a:ln>
        </p:spPr>
      </p:pic>
    </p:spTree>
  </p:cSld>
  <p:clrMapOvr>
    <a:masterClrMapping/>
  </p:clrMapOvr>
  <p:transition spd="slow">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矩形 2"/>
          <p:cNvSpPr/>
          <p:nvPr>
            <p:custDataLst>
              <p:tags r:id="rId1"/>
            </p:custDataLst>
          </p:nvPr>
        </p:nvSpPr>
        <p:spPr>
          <a:xfrm>
            <a:off x="750888" y="4406900"/>
            <a:ext cx="3763962" cy="553085"/>
          </a:xfrm>
          <a:prstGeom prst="rect">
            <a:avLst/>
          </a:prstGeom>
          <a:noFill/>
          <a:ln w="9525">
            <a:noFill/>
          </a:ln>
        </p:spPr>
        <p:txBody>
          <a:bodyPr anchor="t" anchorCtr="0">
            <a:spAutoFit/>
          </a:bodyPr>
          <a:p>
            <a:pPr algn="ctr"/>
            <a:r>
              <a:rPr lang="en-US" altLang="zh-CN" sz="1500" b="1" dirty="0">
                <a:solidFill>
                  <a:srgbClr val="015AA3"/>
                </a:solidFill>
                <a:latin typeface="微软雅黑" panose="020B0503020204020204" charset="-122"/>
                <a:ea typeface="微软雅黑" panose="020B0503020204020204" charset="-122"/>
              </a:rPr>
              <a:t>2011-2023</a:t>
            </a:r>
            <a:r>
              <a:rPr lang="zh-CN" altLang="zh-CN" sz="1500" b="1" dirty="0">
                <a:solidFill>
                  <a:srgbClr val="015AA3"/>
                </a:solidFill>
                <a:latin typeface="微软雅黑" panose="020B0503020204020204" charset="-122"/>
                <a:ea typeface="微软雅黑" panose="020B0503020204020204" charset="-122"/>
              </a:rPr>
              <a:t>年</a:t>
            </a:r>
            <a:r>
              <a:rPr lang="en-US" altLang="zh-CN" sz="1500" b="1" dirty="0">
                <a:solidFill>
                  <a:srgbClr val="015AA3"/>
                </a:solidFill>
                <a:latin typeface="微软雅黑" panose="020B0503020204020204" charset="-122"/>
                <a:ea typeface="微软雅黑" panose="020B0503020204020204" charset="-122"/>
              </a:rPr>
              <a:t>171</a:t>
            </a:r>
            <a:r>
              <a:rPr lang="zh-CN" altLang="en-US" sz="1500" b="1" dirty="0">
                <a:solidFill>
                  <a:srgbClr val="015AA3"/>
                </a:solidFill>
                <a:latin typeface="微软雅黑" panose="020B0503020204020204" charset="-122"/>
                <a:ea typeface="微软雅黑" panose="020B0503020204020204" charset="-122"/>
              </a:rPr>
              <a:t>起较大及以上</a:t>
            </a:r>
            <a:endParaRPr lang="en-US" altLang="zh-CN" sz="1500" b="1" dirty="0">
              <a:solidFill>
                <a:srgbClr val="015AA3"/>
              </a:solidFill>
              <a:latin typeface="微软雅黑" panose="020B0503020204020204" charset="-122"/>
              <a:ea typeface="微软雅黑" panose="020B0503020204020204" charset="-122"/>
            </a:endParaRPr>
          </a:p>
          <a:p>
            <a:pPr algn="ctr"/>
            <a:r>
              <a:rPr lang="zh-CN" altLang="en-US" sz="1500" b="1" dirty="0">
                <a:solidFill>
                  <a:srgbClr val="015AA3"/>
                </a:solidFill>
                <a:latin typeface="微软雅黑" panose="020B0503020204020204" charset="-122"/>
                <a:ea typeface="微软雅黑" panose="020B0503020204020204" charset="-122"/>
              </a:rPr>
              <a:t>化工（危化品）事故月份统计</a:t>
            </a:r>
            <a:endParaRPr lang="zh-CN" altLang="en-US" sz="1500" b="1" dirty="0">
              <a:solidFill>
                <a:srgbClr val="015AA3"/>
              </a:solidFill>
              <a:latin typeface="微软雅黑" panose="020B0503020204020204" charset="-122"/>
              <a:ea typeface="微软雅黑" panose="020B0503020204020204" charset="-122"/>
            </a:endParaRPr>
          </a:p>
        </p:txBody>
      </p:sp>
      <p:sp>
        <p:nvSpPr>
          <p:cNvPr id="13314" name="矩形 2"/>
          <p:cNvSpPr/>
          <p:nvPr>
            <p:custDataLst>
              <p:tags r:id="rId2"/>
            </p:custDataLst>
          </p:nvPr>
        </p:nvSpPr>
        <p:spPr>
          <a:xfrm>
            <a:off x="4656138" y="4406900"/>
            <a:ext cx="3763962" cy="553085"/>
          </a:xfrm>
          <a:prstGeom prst="rect">
            <a:avLst/>
          </a:prstGeom>
          <a:noFill/>
          <a:ln w="9525">
            <a:noFill/>
          </a:ln>
        </p:spPr>
        <p:txBody>
          <a:bodyPr anchor="t" anchorCtr="0">
            <a:spAutoFit/>
          </a:bodyPr>
          <a:p>
            <a:pPr algn="ctr"/>
            <a:r>
              <a:rPr lang="en-US" altLang="zh-CN" sz="1500" b="1" dirty="0">
                <a:solidFill>
                  <a:srgbClr val="015AA3"/>
                </a:solidFill>
                <a:latin typeface="微软雅黑" panose="020B0503020204020204" charset="-122"/>
                <a:ea typeface="微软雅黑" panose="020B0503020204020204" charset="-122"/>
              </a:rPr>
              <a:t>2011-2023</a:t>
            </a:r>
            <a:r>
              <a:rPr lang="zh-CN" altLang="zh-CN" sz="1500" b="1" dirty="0">
                <a:solidFill>
                  <a:srgbClr val="015AA3"/>
                </a:solidFill>
                <a:latin typeface="微软雅黑" panose="020B0503020204020204" charset="-122"/>
                <a:ea typeface="微软雅黑" panose="020B0503020204020204" charset="-122"/>
              </a:rPr>
              <a:t>年</a:t>
            </a:r>
            <a:r>
              <a:rPr lang="en-US" altLang="zh-CN" sz="1500" b="1" dirty="0">
                <a:solidFill>
                  <a:srgbClr val="015AA3"/>
                </a:solidFill>
                <a:latin typeface="微软雅黑" panose="020B0503020204020204" charset="-122"/>
                <a:ea typeface="微软雅黑" panose="020B0503020204020204" charset="-122"/>
              </a:rPr>
              <a:t>171</a:t>
            </a:r>
            <a:r>
              <a:rPr lang="zh-CN" altLang="en-US" sz="1500" b="1" dirty="0">
                <a:solidFill>
                  <a:srgbClr val="015AA3"/>
                </a:solidFill>
                <a:latin typeface="微软雅黑" panose="020B0503020204020204" charset="-122"/>
                <a:ea typeface="微软雅黑" panose="020B0503020204020204" charset="-122"/>
              </a:rPr>
              <a:t>起较大及以上</a:t>
            </a:r>
            <a:endParaRPr lang="en-US" altLang="zh-CN" sz="1500" b="1" dirty="0">
              <a:solidFill>
                <a:srgbClr val="015AA3"/>
              </a:solidFill>
              <a:latin typeface="微软雅黑" panose="020B0503020204020204" charset="-122"/>
              <a:ea typeface="微软雅黑" panose="020B0503020204020204" charset="-122"/>
            </a:endParaRPr>
          </a:p>
          <a:p>
            <a:pPr algn="ctr"/>
            <a:r>
              <a:rPr lang="zh-CN" altLang="en-US" sz="1500" b="1" dirty="0">
                <a:solidFill>
                  <a:srgbClr val="015AA3"/>
                </a:solidFill>
                <a:latin typeface="微软雅黑" panose="020B0503020204020204" charset="-122"/>
                <a:ea typeface="微软雅黑" panose="020B0503020204020204" charset="-122"/>
              </a:rPr>
              <a:t>化工（危化品）事故行业统计</a:t>
            </a:r>
            <a:endParaRPr lang="zh-CN" altLang="en-US" sz="1500" b="1" dirty="0">
              <a:solidFill>
                <a:srgbClr val="015AA3"/>
              </a:solidFill>
              <a:latin typeface="微软雅黑" panose="020B0503020204020204" charset="-122"/>
              <a:ea typeface="微软雅黑" panose="020B0503020204020204" charset="-122"/>
            </a:endParaRPr>
          </a:p>
        </p:txBody>
      </p:sp>
      <p:pic>
        <p:nvPicPr>
          <p:cNvPr id="13315" name="图片 2"/>
          <p:cNvPicPr>
            <a:picLocks noChangeAspect="1"/>
          </p:cNvPicPr>
          <p:nvPr>
            <p:custDataLst>
              <p:tags r:id="rId3"/>
            </p:custDataLst>
          </p:nvPr>
        </p:nvPicPr>
        <p:blipFill>
          <a:blip r:embed="rId4"/>
          <a:stretch>
            <a:fillRect/>
          </a:stretch>
        </p:blipFill>
        <p:spPr>
          <a:xfrm>
            <a:off x="4713288" y="1738313"/>
            <a:ext cx="3648075" cy="2722562"/>
          </a:xfrm>
          <a:prstGeom prst="rect">
            <a:avLst/>
          </a:prstGeom>
          <a:noFill/>
          <a:ln w="9525">
            <a:noFill/>
          </a:ln>
        </p:spPr>
      </p:pic>
      <p:pic>
        <p:nvPicPr>
          <p:cNvPr id="13316" name="图片 4"/>
          <p:cNvPicPr>
            <a:picLocks noChangeAspect="1"/>
          </p:cNvPicPr>
          <p:nvPr>
            <p:custDataLst>
              <p:tags r:id="rId5"/>
            </p:custDataLst>
          </p:nvPr>
        </p:nvPicPr>
        <p:blipFill>
          <a:blip r:embed="rId6"/>
          <a:stretch>
            <a:fillRect/>
          </a:stretch>
        </p:blipFill>
        <p:spPr>
          <a:xfrm>
            <a:off x="811213" y="1747838"/>
            <a:ext cx="3505200" cy="2620962"/>
          </a:xfrm>
          <a:prstGeom prst="rect">
            <a:avLst/>
          </a:prstGeom>
          <a:noFill/>
          <a:ln w="9525">
            <a:noFill/>
          </a:ln>
        </p:spPr>
      </p:pic>
      <p:sp>
        <p:nvSpPr>
          <p:cNvPr id="7" name="矩形 8"/>
          <p:cNvSpPr>
            <a:spLocks noChangeArrowheads="1"/>
          </p:cNvSpPr>
          <p:nvPr/>
        </p:nvSpPr>
        <p:spPr bwMode="auto">
          <a:xfrm>
            <a:off x="695325" y="1131888"/>
            <a:ext cx="7753350" cy="415925"/>
          </a:xfrm>
          <a:prstGeom prst="rect">
            <a:avLst/>
          </a:prstGeom>
          <a:noFill/>
          <a:ln w="9525">
            <a:noFill/>
            <a:miter lim="800000"/>
          </a:ln>
        </p:spPr>
        <p:txBody>
          <a:bodyPr>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1"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事故统计分析</a:t>
            </a:r>
            <a:endParaRPr kumimoji="1"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H_Number_1"/>
          <p:cNvSpPr/>
          <p:nvPr>
            <p:custDataLst>
              <p:tags r:id="rId1"/>
            </p:custDataLst>
          </p:nvPr>
        </p:nvSpPr>
        <p:spPr>
          <a:xfrm>
            <a:off x="828065" y="2170249"/>
            <a:ext cx="485775" cy="452437"/>
          </a:xfrm>
          <a:prstGeom prst="ellipse">
            <a:avLst/>
          </a:prstGeom>
          <a:solidFill>
            <a:schemeClr val="accent6">
              <a:lumMod val="40000"/>
              <a:lumOff val="60000"/>
            </a:schemeClr>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rPr>
              <a:t>一</a:t>
            </a:r>
            <a:endParaRPr lang="zh-CN"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endParaRPr>
          </a:p>
        </p:txBody>
      </p:sp>
      <p:sp>
        <p:nvSpPr>
          <p:cNvPr id="12" name="MH_Entry_1"/>
          <p:cNvSpPr/>
          <p:nvPr>
            <p:custDataLst>
              <p:tags r:id="rId2"/>
            </p:custDataLst>
          </p:nvPr>
        </p:nvSpPr>
        <p:spPr>
          <a:xfrm>
            <a:off x="1620520" y="3034030"/>
            <a:ext cx="6376035" cy="3333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accent5">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algn="l" eaLnBrk="1" fontAlgn="auto" latinLnBrk="0" hangingPunct="1">
              <a:lnSpc>
                <a:spcPts val="2600"/>
              </a:lnSpc>
              <a:spcBef>
                <a:spcPts val="0"/>
              </a:spcBef>
              <a:spcAft>
                <a:spcPts val="0"/>
              </a:spcAft>
              <a:buClrTx/>
              <a:buSzTx/>
              <a:buFontTx/>
              <a:buNone/>
              <a:defRPr/>
            </a:pPr>
            <a:r>
              <a:rPr lang="zh-CN" sz="2000" b="1" dirty="0">
                <a:solidFill>
                  <a:srgbClr val="2464CB"/>
                </a:solidFill>
                <a:latin typeface="黑体" panose="02010609060101010101" pitchFamily="49" charset="-122"/>
                <a:ea typeface="黑体" panose="02010609060101010101" pitchFamily="49" charset="-122"/>
                <a:sym typeface="Arial" panose="020B0604020202020204" pitchFamily="34" charset="0"/>
              </a:rPr>
              <a:t>当前化工危险化学品安全生产形势</a:t>
            </a:r>
            <a:endParaRPr lang="zh-CN" altLang="en-US" sz="2000" b="1" dirty="0">
              <a:solidFill>
                <a:srgbClr val="2464CB"/>
              </a:solidFill>
              <a:latin typeface="黑体" panose="02010609060101010101" pitchFamily="49" charset="-122"/>
              <a:ea typeface="黑体" panose="02010609060101010101" pitchFamily="49" charset="-122"/>
              <a:sym typeface="Arial" panose="020B0604020202020204" pitchFamily="34" charset="0"/>
            </a:endParaRPr>
          </a:p>
        </p:txBody>
      </p:sp>
      <p:sp>
        <p:nvSpPr>
          <p:cNvPr id="16" name="MH_Entry_3"/>
          <p:cNvSpPr/>
          <p:nvPr>
            <p:custDataLst>
              <p:tags r:id="rId3"/>
            </p:custDataLst>
          </p:nvPr>
        </p:nvSpPr>
        <p:spPr>
          <a:xfrm>
            <a:off x="1575435" y="3853180"/>
            <a:ext cx="6996430" cy="40767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Autofit/>
          </a:bodyPr>
          <a:lstStyle/>
          <a:p>
            <a:pPr eaLnBrk="1" fontAlgn="auto" latinLnBrk="0" hangingPunct="1">
              <a:lnSpc>
                <a:spcPts val="2600"/>
              </a:lnSpc>
              <a:spcBef>
                <a:spcPts val="0"/>
              </a:spcBef>
              <a:spcAft>
                <a:spcPts val="0"/>
              </a:spcAft>
              <a:buFontTx/>
              <a:buNone/>
              <a:defRPr/>
            </a:pPr>
            <a:endParaRPr lang="zh-CN" altLang="en-US" sz="2000" b="1" dirty="0">
              <a:solidFill>
                <a:srgbClr val="2464CB"/>
              </a:solidFill>
              <a:latin typeface="黑体" panose="02010609060101010101" pitchFamily="49" charset="-122"/>
              <a:ea typeface="黑体" panose="02010609060101010101" pitchFamily="49" charset="-122"/>
              <a:sym typeface="Arial" panose="020B0604020202020204" pitchFamily="34" charset="0"/>
            </a:endParaRPr>
          </a:p>
        </p:txBody>
      </p:sp>
      <p:sp>
        <p:nvSpPr>
          <p:cNvPr id="42" name="文本框 41"/>
          <p:cNvSpPr txBox="1"/>
          <p:nvPr/>
        </p:nvSpPr>
        <p:spPr>
          <a:xfrm>
            <a:off x="3304540" y="1298575"/>
            <a:ext cx="2146300" cy="644525"/>
          </a:xfrm>
          <a:prstGeom prst="rect">
            <a:avLst/>
          </a:prstGeom>
          <a:noFill/>
        </p:spPr>
        <p:txBody>
          <a:bodyPr>
            <a:spAutoFit/>
          </a:bodyPr>
          <a:lstStyle/>
          <a:p>
            <a:pPr algn="ctr" fontAlgn="auto">
              <a:spcBef>
                <a:spcPts val="0"/>
              </a:spcBef>
              <a:spcAft>
                <a:spcPts val="0"/>
              </a:spcAft>
              <a:buFontTx/>
              <a:buNone/>
              <a:defRPr/>
            </a:pPr>
            <a:r>
              <a:rPr lang="zh-CN" altLang="en-US" sz="3600" b="1" dirty="0">
                <a:solidFill>
                  <a:srgbClr val="2464CB"/>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mn-ea"/>
                <a:sym typeface="Arial" panose="020B0604020202020204" pitchFamily="34" charset="0"/>
              </a:rPr>
              <a:t>主要内容</a:t>
            </a:r>
            <a:endParaRPr lang="zh-CN" altLang="en-US" sz="3600" b="1" dirty="0">
              <a:solidFill>
                <a:srgbClr val="2464CB"/>
              </a:solidFill>
              <a:effectLst>
                <a:outerShdw blurRad="38100" dist="25400" dir="5400000" algn="ctr" rotWithShape="0">
                  <a:srgbClr val="6E747A">
                    <a:alpha val="43000"/>
                  </a:srgbClr>
                </a:outerShdw>
              </a:effectLst>
              <a:latin typeface="黑体" panose="02010609060101010101" pitchFamily="49" charset="-122"/>
              <a:ea typeface="黑体" panose="02010609060101010101" pitchFamily="49" charset="-122"/>
              <a:cs typeface="+mn-ea"/>
              <a:sym typeface="Arial" panose="020B0604020202020204" pitchFamily="34" charset="0"/>
            </a:endParaRPr>
          </a:p>
        </p:txBody>
      </p:sp>
      <p:sp>
        <p:nvSpPr>
          <p:cNvPr id="4" name="MH_Number_1"/>
          <p:cNvSpPr/>
          <p:nvPr>
            <p:custDataLst>
              <p:tags r:id="rId4"/>
            </p:custDataLst>
          </p:nvPr>
        </p:nvSpPr>
        <p:spPr>
          <a:xfrm>
            <a:off x="827723" y="2954083"/>
            <a:ext cx="485775" cy="452437"/>
          </a:xfrm>
          <a:prstGeom prst="ellipse">
            <a:avLst/>
          </a:prstGeom>
          <a:solidFill>
            <a:schemeClr val="accent6">
              <a:lumMod val="40000"/>
              <a:lumOff val="60000"/>
            </a:schemeClr>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rPr>
              <a:t>二</a:t>
            </a:r>
            <a:endParaRPr lang="zh-CN"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endParaRPr>
          </a:p>
        </p:txBody>
      </p:sp>
      <p:sp>
        <p:nvSpPr>
          <p:cNvPr id="5" name="MH_Number_1"/>
          <p:cNvSpPr/>
          <p:nvPr>
            <p:custDataLst>
              <p:tags r:id="rId5"/>
            </p:custDataLst>
          </p:nvPr>
        </p:nvSpPr>
        <p:spPr>
          <a:xfrm>
            <a:off x="827747" y="3808553"/>
            <a:ext cx="485775" cy="452438"/>
          </a:xfrm>
          <a:prstGeom prst="ellipse">
            <a:avLst/>
          </a:prstGeom>
          <a:solidFill>
            <a:schemeClr val="accent6">
              <a:lumMod val="40000"/>
              <a:lumOff val="60000"/>
            </a:schemeClr>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rPr>
              <a:t>三</a:t>
            </a:r>
            <a:endParaRPr lang="zh-CN"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endParaRPr>
          </a:p>
        </p:txBody>
      </p:sp>
      <p:sp>
        <p:nvSpPr>
          <p:cNvPr id="2" name="MH_Entry_3"/>
          <p:cNvSpPr/>
          <p:nvPr>
            <p:custDataLst>
              <p:tags r:id="rId6"/>
            </p:custDataLst>
          </p:nvPr>
        </p:nvSpPr>
        <p:spPr>
          <a:xfrm>
            <a:off x="1470025" y="2088515"/>
            <a:ext cx="7206615" cy="65976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Autofit/>
          </a:bodyPr>
          <a:lstStyle/>
          <a:p>
            <a:pPr eaLnBrk="1" fontAlgn="auto" latinLnBrk="0" hangingPunct="1">
              <a:lnSpc>
                <a:spcPts val="2600"/>
              </a:lnSpc>
              <a:spcBef>
                <a:spcPts val="0"/>
              </a:spcBef>
              <a:spcAft>
                <a:spcPts val="0"/>
              </a:spcAft>
              <a:buFontTx/>
              <a:buNone/>
              <a:defRPr/>
            </a:pPr>
            <a:r>
              <a:rPr lang="en-US" altLang="zh-CN" sz="2000" b="1" dirty="0">
                <a:solidFill>
                  <a:srgbClr val="2464CB"/>
                </a:solidFill>
                <a:latin typeface="黑体" panose="02010609060101010101" pitchFamily="49" charset="-122"/>
                <a:ea typeface="黑体" panose="02010609060101010101" pitchFamily="49" charset="-122"/>
                <a:sym typeface="+mn-ea"/>
              </a:rPr>
              <a:t> </a:t>
            </a:r>
            <a:endParaRPr lang="zh-CN" altLang="en-US" sz="2000" b="1" dirty="0">
              <a:solidFill>
                <a:srgbClr val="2464CB"/>
              </a:solidFill>
              <a:latin typeface="黑体" panose="02010609060101010101" pitchFamily="49" charset="-122"/>
              <a:ea typeface="黑体" panose="02010609060101010101" pitchFamily="49" charset="-122"/>
              <a:sym typeface="+mn-ea"/>
            </a:endParaRPr>
          </a:p>
        </p:txBody>
      </p:sp>
      <p:sp>
        <p:nvSpPr>
          <p:cNvPr id="9"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DejaVu Sans" panose="020B0603030804020204"/>
                <a:ea typeface="方正书宋_GBK" panose="02000000000000000000" charset="-122"/>
              </a:rPr>
            </a:fld>
            <a:endParaRPr lang="zh-CN" altLang="en-US" sz="1000" dirty="0">
              <a:latin typeface="DejaVu Sans" panose="020B0603030804020204"/>
              <a:ea typeface="方正书宋_GBK" panose="02000000000000000000" charset="-122"/>
            </a:endParaRPr>
          </a:p>
        </p:txBody>
      </p:sp>
      <p:sp>
        <p:nvSpPr>
          <p:cNvPr id="3" name="文本框 2"/>
          <p:cNvSpPr txBox="1"/>
          <p:nvPr/>
        </p:nvSpPr>
        <p:spPr>
          <a:xfrm>
            <a:off x="1575435" y="3853180"/>
            <a:ext cx="5506085" cy="398780"/>
          </a:xfrm>
          <a:prstGeom prst="rect">
            <a:avLst/>
          </a:prstGeom>
          <a:noFill/>
        </p:spPr>
        <p:txBody>
          <a:bodyPr wrap="square" rtlCol="0" anchor="t">
            <a:spAutoFit/>
          </a:bodyPr>
          <a:p>
            <a:r>
              <a:rPr lang="zh-CN" sz="2000" b="1" dirty="0">
                <a:solidFill>
                  <a:srgbClr val="2464CB"/>
                </a:solidFill>
                <a:latin typeface="黑体" panose="02010609060101010101" pitchFamily="49" charset="-122"/>
                <a:ea typeface="黑体" panose="02010609060101010101" pitchFamily="49" charset="-122"/>
                <a:sym typeface="Arial" panose="020B0604020202020204" pitchFamily="34" charset="0"/>
              </a:rPr>
              <a:t>近期化工危险化学品安全生产主要工作任务</a:t>
            </a:r>
            <a:endParaRPr lang="zh-CN" altLang="en-US" sz="2000" b="1" dirty="0">
              <a:solidFill>
                <a:srgbClr val="2464CB"/>
              </a:solidFill>
              <a:latin typeface="黑体" panose="02010609060101010101" pitchFamily="49" charset="-122"/>
              <a:ea typeface="黑体" panose="02010609060101010101" pitchFamily="49" charset="-122"/>
              <a:sym typeface="Arial" panose="020B0604020202020204" pitchFamily="34" charset="0"/>
            </a:endParaRPr>
          </a:p>
        </p:txBody>
      </p:sp>
      <p:sp>
        <p:nvSpPr>
          <p:cNvPr id="6" name="MH_Entry_1"/>
          <p:cNvSpPr/>
          <p:nvPr>
            <p:custDataLst>
              <p:tags r:id="rId7"/>
            </p:custDataLst>
          </p:nvPr>
        </p:nvSpPr>
        <p:spPr>
          <a:xfrm>
            <a:off x="1614170" y="2265680"/>
            <a:ext cx="6376035" cy="3333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accent5">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p>
            <a:pPr algn="l" eaLnBrk="1" fontAlgn="auto" latinLnBrk="0" hangingPunct="1">
              <a:lnSpc>
                <a:spcPts val="2600"/>
              </a:lnSpc>
              <a:spcBef>
                <a:spcPts val="0"/>
              </a:spcBef>
              <a:spcAft>
                <a:spcPts val="0"/>
              </a:spcAft>
              <a:buClrTx/>
              <a:buSzTx/>
              <a:buFontTx/>
              <a:buNone/>
              <a:defRPr/>
            </a:pPr>
            <a:r>
              <a:rPr lang="zh-CN" sz="2000" b="1" dirty="0">
                <a:solidFill>
                  <a:srgbClr val="2464CB"/>
                </a:solidFill>
                <a:latin typeface="黑体" panose="02010609060101010101" pitchFamily="49" charset="-122"/>
                <a:ea typeface="黑体" panose="02010609060101010101" pitchFamily="49" charset="-122"/>
                <a:sym typeface="Arial" panose="020B0604020202020204" pitchFamily="34" charset="0"/>
              </a:rPr>
              <a:t>化工危险化学品安全生产的重要意义</a:t>
            </a:r>
            <a:endParaRPr lang="zh-CN" altLang="en-US" sz="2000" b="1" dirty="0">
              <a:solidFill>
                <a:srgbClr val="2464CB"/>
              </a:solidFill>
              <a:latin typeface="黑体" panose="02010609060101010101" pitchFamily="49" charset="-122"/>
              <a:ea typeface="黑体" panose="02010609060101010101" pitchFamily="49" charset="-122"/>
              <a:sym typeface="Arial" panose="020B0604020202020204" pitchFamily="34" charset="0"/>
            </a:endParaRPr>
          </a:p>
        </p:txBody>
      </p:sp>
    </p:spTree>
  </p:cSld>
  <p:clrMapOvr>
    <a:masterClrMapping/>
  </p:clrMapOvr>
  <p:transition spd="slow">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1" name="矩形 13"/>
          <p:cNvSpPr/>
          <p:nvPr>
            <p:custDataLst>
              <p:tags r:id="rId1"/>
            </p:custDataLst>
          </p:nvPr>
        </p:nvSpPr>
        <p:spPr>
          <a:xfrm>
            <a:off x="1423988" y="4410075"/>
            <a:ext cx="2897187" cy="553085"/>
          </a:xfrm>
          <a:prstGeom prst="rect">
            <a:avLst/>
          </a:prstGeom>
          <a:noFill/>
          <a:ln w="9525">
            <a:noFill/>
          </a:ln>
        </p:spPr>
        <p:txBody>
          <a:bodyPr anchor="t" anchorCtr="0">
            <a:spAutoFit/>
          </a:bodyPr>
          <a:p>
            <a:pPr algn="ctr"/>
            <a:r>
              <a:rPr lang="en-US" altLang="zh-CN" sz="1500" b="1" dirty="0">
                <a:solidFill>
                  <a:srgbClr val="015AA3"/>
                </a:solidFill>
                <a:latin typeface="微软雅黑" panose="020B0503020204020204" charset="-122"/>
                <a:ea typeface="微软雅黑" panose="020B0503020204020204" charset="-122"/>
              </a:rPr>
              <a:t>2011-2023</a:t>
            </a:r>
            <a:r>
              <a:rPr lang="zh-CN" altLang="en-US" sz="1500" b="1" dirty="0">
                <a:solidFill>
                  <a:srgbClr val="015AA3"/>
                </a:solidFill>
                <a:latin typeface="微软雅黑" panose="020B0503020204020204" charset="-122"/>
                <a:ea typeface="微软雅黑" panose="020B0503020204020204" charset="-122"/>
              </a:rPr>
              <a:t>年</a:t>
            </a:r>
            <a:r>
              <a:rPr lang="en-US" altLang="zh-CN" sz="1500" b="1" dirty="0">
                <a:solidFill>
                  <a:srgbClr val="015AA3"/>
                </a:solidFill>
                <a:latin typeface="微软雅黑" panose="020B0503020204020204" charset="-122"/>
                <a:ea typeface="微软雅黑" panose="020B0503020204020204" charset="-122"/>
              </a:rPr>
              <a:t>171</a:t>
            </a:r>
            <a:r>
              <a:rPr lang="zh-CN" altLang="en-US" sz="1500" b="1" dirty="0">
                <a:solidFill>
                  <a:srgbClr val="015AA3"/>
                </a:solidFill>
                <a:latin typeface="微软雅黑" panose="020B0503020204020204" charset="-122"/>
                <a:ea typeface="微软雅黑" panose="020B0503020204020204" charset="-122"/>
              </a:rPr>
              <a:t>起较大及以上危化事故各环节事故起数</a:t>
            </a:r>
            <a:endParaRPr lang="zh-CN" altLang="en-US" sz="1500" b="1" dirty="0">
              <a:solidFill>
                <a:srgbClr val="015AA3"/>
              </a:solidFill>
              <a:latin typeface="微软雅黑" panose="020B0503020204020204" charset="-122"/>
              <a:ea typeface="微软雅黑" panose="020B0503020204020204" charset="-122"/>
            </a:endParaRPr>
          </a:p>
        </p:txBody>
      </p:sp>
      <p:sp>
        <p:nvSpPr>
          <p:cNvPr id="15362" name="矩形 14"/>
          <p:cNvSpPr/>
          <p:nvPr>
            <p:custDataLst>
              <p:tags r:id="rId2"/>
            </p:custDataLst>
          </p:nvPr>
        </p:nvSpPr>
        <p:spPr>
          <a:xfrm>
            <a:off x="5002213" y="4410075"/>
            <a:ext cx="2895600" cy="553085"/>
          </a:xfrm>
          <a:prstGeom prst="rect">
            <a:avLst/>
          </a:prstGeom>
          <a:noFill/>
          <a:ln w="9525">
            <a:noFill/>
          </a:ln>
        </p:spPr>
        <p:txBody>
          <a:bodyPr anchor="t" anchorCtr="0">
            <a:spAutoFit/>
          </a:bodyPr>
          <a:p>
            <a:pPr algn="ctr"/>
            <a:r>
              <a:rPr lang="en-US" altLang="zh-CN" sz="1500" b="1" dirty="0">
                <a:solidFill>
                  <a:srgbClr val="015AA3"/>
                </a:solidFill>
                <a:latin typeface="微软雅黑" panose="020B0503020204020204" charset="-122"/>
                <a:ea typeface="微软雅黑" panose="020B0503020204020204" charset="-122"/>
              </a:rPr>
              <a:t>2011-2023</a:t>
            </a:r>
            <a:r>
              <a:rPr lang="zh-CN" altLang="en-US" sz="1500" b="1" dirty="0">
                <a:solidFill>
                  <a:srgbClr val="015AA3"/>
                </a:solidFill>
                <a:latin typeface="微软雅黑" panose="020B0503020204020204" charset="-122"/>
                <a:ea typeface="微软雅黑" panose="020B0503020204020204" charset="-122"/>
              </a:rPr>
              <a:t>年</a:t>
            </a:r>
            <a:r>
              <a:rPr lang="en-US" altLang="zh-CN" sz="1500" b="1" dirty="0">
                <a:solidFill>
                  <a:srgbClr val="015AA3"/>
                </a:solidFill>
                <a:latin typeface="微软雅黑" panose="020B0503020204020204" charset="-122"/>
                <a:ea typeface="微软雅黑" panose="020B0503020204020204" charset="-122"/>
              </a:rPr>
              <a:t>171</a:t>
            </a:r>
            <a:r>
              <a:rPr lang="zh-CN" altLang="en-US" sz="1500" b="1" dirty="0">
                <a:solidFill>
                  <a:srgbClr val="015AA3"/>
                </a:solidFill>
                <a:latin typeface="微软雅黑" panose="020B0503020204020204" charset="-122"/>
                <a:ea typeface="微软雅黑" panose="020B0503020204020204" charset="-122"/>
              </a:rPr>
              <a:t>起较大及以上危化事故各环节死亡人数</a:t>
            </a:r>
            <a:endParaRPr lang="zh-CN" altLang="en-US" sz="1500" b="1" dirty="0">
              <a:solidFill>
                <a:srgbClr val="015AA3"/>
              </a:solidFill>
              <a:latin typeface="微软雅黑" panose="020B0503020204020204" charset="-122"/>
              <a:ea typeface="微软雅黑" panose="020B0503020204020204" charset="-122"/>
            </a:endParaRPr>
          </a:p>
        </p:txBody>
      </p:sp>
      <p:pic>
        <p:nvPicPr>
          <p:cNvPr id="15363" name="图片 2"/>
          <p:cNvPicPr>
            <a:picLocks noChangeAspect="1"/>
          </p:cNvPicPr>
          <p:nvPr>
            <p:custDataLst>
              <p:tags r:id="rId3"/>
            </p:custDataLst>
          </p:nvPr>
        </p:nvPicPr>
        <p:blipFill>
          <a:blip r:embed="rId4"/>
          <a:stretch>
            <a:fillRect/>
          </a:stretch>
        </p:blipFill>
        <p:spPr>
          <a:xfrm>
            <a:off x="1082675" y="1625600"/>
            <a:ext cx="3578225" cy="2725738"/>
          </a:xfrm>
          <a:prstGeom prst="rect">
            <a:avLst/>
          </a:prstGeom>
          <a:noFill/>
          <a:ln w="9525">
            <a:noFill/>
          </a:ln>
        </p:spPr>
      </p:pic>
      <p:pic>
        <p:nvPicPr>
          <p:cNvPr id="15364" name="图片 4"/>
          <p:cNvPicPr>
            <a:picLocks noChangeAspect="1"/>
          </p:cNvPicPr>
          <p:nvPr>
            <p:custDataLst>
              <p:tags r:id="rId5"/>
            </p:custDataLst>
          </p:nvPr>
        </p:nvPicPr>
        <p:blipFill>
          <a:blip r:embed="rId6"/>
          <a:stretch>
            <a:fillRect/>
          </a:stretch>
        </p:blipFill>
        <p:spPr>
          <a:xfrm>
            <a:off x="4540250" y="1625600"/>
            <a:ext cx="3576638" cy="2725738"/>
          </a:xfrm>
          <a:prstGeom prst="rect">
            <a:avLst/>
          </a:prstGeom>
          <a:noFill/>
          <a:ln w="9525">
            <a:noFill/>
          </a:ln>
        </p:spPr>
      </p:pic>
      <p:sp>
        <p:nvSpPr>
          <p:cNvPr id="7" name="矩形 8"/>
          <p:cNvSpPr>
            <a:spLocks noChangeArrowheads="1"/>
          </p:cNvSpPr>
          <p:nvPr/>
        </p:nvSpPr>
        <p:spPr bwMode="auto">
          <a:xfrm>
            <a:off x="695325" y="1131888"/>
            <a:ext cx="7753350" cy="415925"/>
          </a:xfrm>
          <a:prstGeom prst="rect">
            <a:avLst/>
          </a:prstGeom>
          <a:noFill/>
          <a:ln w="9525">
            <a:noFill/>
            <a:miter lim="800000"/>
          </a:ln>
        </p:spPr>
        <p:txBody>
          <a:bodyPr>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1"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rPr>
              <a:t>事故统计分析</a:t>
            </a:r>
            <a:endParaRPr kumimoji="1" lang="zh-CN" altLang="en-US" sz="2100" b="1" i="0" u="none" strike="noStrike" kern="1200" cap="none" spc="0" normalizeH="0" baseline="0" noProof="0" dirty="0">
              <a:ln>
                <a:noFill/>
              </a:ln>
              <a:solidFill>
                <a:srgbClr val="FF0000"/>
              </a:solidFill>
              <a:effectLst>
                <a:outerShdw blurRad="38100" dist="38100" dir="2700000" algn="tl">
                  <a:srgbClr val="C0C0C0"/>
                </a:outerShdw>
              </a:effectLst>
              <a:uLnTx/>
              <a:uFillTx/>
              <a:latin typeface="微软雅黑" panose="020B0503020204020204" charset="-122"/>
              <a:ea typeface="微软雅黑" panose="020B0503020204020204" charset="-122"/>
              <a:cs typeface="+mn-cs"/>
            </a:endParaRPr>
          </a:p>
        </p:txBody>
      </p:sp>
    </p:spTree>
  </p:cSld>
  <p:clrMapOvr>
    <a:masterClrMapping/>
  </p:clrMapOvr>
  <p:transition spd="slow">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4"/>
          </p:nvPr>
        </p:nvSpPr>
        <p:spPr>
          <a:xfrm>
            <a:off x="7014210" y="487521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graphicFrame>
        <p:nvGraphicFramePr>
          <p:cNvPr id="10" name="表格 9"/>
          <p:cNvGraphicFramePr/>
          <p:nvPr>
            <p:custDataLst>
              <p:tags r:id="rId2"/>
            </p:custDataLst>
          </p:nvPr>
        </p:nvGraphicFramePr>
        <p:xfrm>
          <a:off x="1499235" y="4182745"/>
          <a:ext cx="5789295" cy="762000"/>
        </p:xfrm>
        <a:graphic>
          <a:graphicData uri="http://schemas.openxmlformats.org/drawingml/2006/table">
            <a:tbl>
              <a:tblPr firstRow="1" bandRow="1">
                <a:tableStyleId>{5C22544A-7EE6-4342-B048-85BDC9FD1C3A}</a:tableStyleId>
              </a:tblPr>
              <a:tblGrid>
                <a:gridCol w="2405380"/>
                <a:gridCol w="1046480"/>
                <a:gridCol w="1168400"/>
                <a:gridCol w="1169035"/>
              </a:tblGrid>
              <a:tr h="381000">
                <a:tc>
                  <a:txBody>
                    <a:bodyPr/>
                    <a:p>
                      <a:pPr algn="ctr">
                        <a:buNone/>
                      </a:pPr>
                      <a:endParaRPr lang="zh-CN" altLang="en-US" sz="1600" dirty="0"/>
                    </a:p>
                  </a:txBody>
                  <a:tcPr/>
                </a:tc>
                <a:tc>
                  <a:txBody>
                    <a:bodyPr/>
                    <a:p>
                      <a:pPr algn="ctr" defTabSz="914400">
                        <a:buClrTx/>
                        <a:buSzTx/>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sym typeface="+mn-ea"/>
                        </a:rPr>
                        <a:t>2010年 </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sym typeface="+mn-ea"/>
                      </a:endParaRPr>
                    </a:p>
                  </a:txBody>
                  <a:tcPr/>
                </a:tc>
                <a:tc>
                  <a:txBody>
                    <a:bodyPr/>
                    <a:p>
                      <a:pPr algn="ctr" defTabSz="914400">
                        <a:buClrTx/>
                        <a:buSzTx/>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sym typeface="+mn-ea"/>
                        </a:rPr>
                        <a:t>2019年</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sym typeface="+mn-ea"/>
                      </a:endParaRPr>
                    </a:p>
                  </a:txBody>
                  <a:tcPr/>
                </a:tc>
                <a:tc>
                  <a:txBody>
                    <a:bodyPr/>
                    <a:p>
                      <a:pPr algn="ctr" defTabSz="914400">
                        <a:buClrTx/>
                        <a:buSzTx/>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sym typeface="+mn-ea"/>
                        </a:rPr>
                        <a:t>2023年以来</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sym typeface="+mn-ea"/>
                      </a:endParaRPr>
                    </a:p>
                  </a:txBody>
                  <a:tcPr/>
                </a:tc>
              </a:tr>
              <a:tr h="381000">
                <a:tc>
                  <a:txBody>
                    <a:bodyPr/>
                    <a:p>
                      <a:pPr algn="ctr">
                        <a:buNone/>
                      </a:pPr>
                      <a:r>
                        <a:rPr lang="zh-CN" altLang="en-US"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在重特大事故中占比</a:t>
                      </a:r>
                      <a:endParaRPr lang="zh-CN" altLang="en-US"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endParaRPr>
                    </a:p>
                  </a:txBody>
                  <a:tcPr/>
                </a:tc>
                <a:tc>
                  <a:txBody>
                    <a:bodyPr/>
                    <a:p>
                      <a:pPr algn="ctr">
                        <a:buNone/>
                      </a:pPr>
                      <a:r>
                        <a:rPr lang="en-US" altLang="zh-CN" sz="1400" b="1" kern="0" noProof="0" dirty="0" smtClean="0">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2</a:t>
                      </a:r>
                      <a:r>
                        <a:rPr lang="en-US" altLang="zh-CN"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a:t>
                      </a:r>
                      <a:r>
                        <a:rPr lang="en-US" altLang="en-US"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85</a:t>
                      </a:r>
                      <a:r>
                        <a:rPr lang="en-US" altLang="zh-CN"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=2.</a:t>
                      </a:r>
                      <a:r>
                        <a:rPr lang="en-US" altLang="en-US"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3</a:t>
                      </a:r>
                      <a:r>
                        <a:rPr lang="en-US" altLang="zh-CN"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a:t>
                      </a:r>
                      <a:endParaRPr lang="en-US" altLang="zh-CN"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endParaRPr>
                    </a:p>
                  </a:txBody>
                  <a:tcPr/>
                </a:tc>
                <a:tc>
                  <a:txBody>
                    <a:bodyPr/>
                    <a:p>
                      <a:pPr algn="ctr">
                        <a:buNone/>
                      </a:pPr>
                      <a:r>
                        <a:rPr lang="en-US" altLang="zh-CN" sz="1400" b="1" kern="0" noProof="0" dirty="0" smtClean="0">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3</a:t>
                      </a:r>
                      <a:r>
                        <a:rPr lang="en-US" altLang="zh-CN"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a:t>
                      </a:r>
                      <a:r>
                        <a:rPr lang="en-US" altLang="en-US"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18</a:t>
                      </a:r>
                      <a:r>
                        <a:rPr lang="en-US" altLang="zh-CN"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a:t>
                      </a:r>
                      <a:r>
                        <a:rPr lang="en-US" altLang="en-US"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16.7</a:t>
                      </a:r>
                      <a:r>
                        <a:rPr lang="en-US" altLang="zh-CN"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a:t>
                      </a:r>
                      <a:endParaRPr lang="en-US" altLang="zh-CN" sz="1400" b="1" kern="0" noProof="0" dirty="0" smtClean="0">
                        <a:ln>
                          <a:noFill/>
                        </a:ln>
                        <a:solidFill>
                          <a:schemeClr val="tx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endParaRPr>
                    </a:p>
                  </a:txBody>
                  <a:tcPr/>
                </a:tc>
                <a:tc>
                  <a:txBody>
                    <a:bodyPr/>
                    <a:p>
                      <a:pPr algn="ctr">
                        <a:buNone/>
                      </a:pPr>
                      <a:r>
                        <a:rPr lang="en-US" altLang="zh-CN" sz="1400" b="1" kern="0" noProof="0" dirty="0" smtClean="0">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3/16=18.8%</a:t>
                      </a:r>
                      <a:endParaRPr lang="en-US" altLang="zh-CN" sz="1400" b="1" kern="0" noProof="0" dirty="0" smtClean="0">
                        <a:ln>
                          <a:noFill/>
                        </a:ln>
                        <a:solidFill>
                          <a:srgbClr val="FF0000"/>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endParaRPr>
                    </a:p>
                  </a:txBody>
                  <a:tcPr/>
                </a:tc>
              </a:tr>
            </a:tbl>
          </a:graphicData>
        </a:graphic>
      </p:graphicFrame>
      <p:sp>
        <p:nvSpPr>
          <p:cNvPr id="11" name="文本框 10"/>
          <p:cNvSpPr txBox="1"/>
          <p:nvPr/>
        </p:nvSpPr>
        <p:spPr>
          <a:xfrm>
            <a:off x="180340" y="4299585"/>
            <a:ext cx="1354455" cy="645160"/>
          </a:xfrm>
          <a:prstGeom prst="rect">
            <a:avLst/>
          </a:prstGeom>
          <a:noFill/>
        </p:spPr>
        <p:txBody>
          <a:bodyPr wrap="square" rtlCol="0">
            <a:spAutoFit/>
          </a:bodyPr>
          <a:p>
            <a:pPr algn="ctr"/>
            <a:r>
              <a:rPr lang="zh-CN" altLang="zh-CN" sz="1800" b="1">
                <a:solidFill>
                  <a:srgbClr val="FF0000"/>
                </a:solidFill>
                <a:uFillTx/>
                <a:latin typeface="楷体" panose="02010609060101010101" pitchFamily="49" charset="-122"/>
                <a:ea typeface="楷体" panose="02010609060101010101" pitchFamily="49" charset="-122"/>
              </a:rPr>
              <a:t>分母变小</a:t>
            </a:r>
            <a:endParaRPr lang="zh-CN" altLang="zh-CN" sz="1800" b="1">
              <a:solidFill>
                <a:srgbClr val="FF0000"/>
              </a:solidFill>
              <a:uFillTx/>
              <a:latin typeface="楷体" panose="02010609060101010101" pitchFamily="49" charset="-122"/>
              <a:ea typeface="楷体" panose="02010609060101010101" pitchFamily="49" charset="-122"/>
            </a:endParaRPr>
          </a:p>
          <a:p>
            <a:pPr algn="ctr"/>
            <a:r>
              <a:rPr lang="zh-CN" altLang="zh-CN" sz="1800" b="1">
                <a:solidFill>
                  <a:srgbClr val="FF0000"/>
                </a:solidFill>
                <a:uFillTx/>
                <a:latin typeface="楷体" panose="02010609060101010101" pitchFamily="49" charset="-122"/>
                <a:ea typeface="楷体" panose="02010609060101010101" pitchFamily="49" charset="-122"/>
              </a:rPr>
              <a:t>分子未减</a:t>
            </a:r>
            <a:endParaRPr lang="zh-CN" altLang="zh-CN" sz="1800" b="1">
              <a:solidFill>
                <a:srgbClr val="FF0000"/>
              </a:solidFill>
              <a:uFillTx/>
              <a:latin typeface="楷体" panose="02010609060101010101" pitchFamily="49" charset="-122"/>
              <a:ea typeface="楷体" panose="02010609060101010101" pitchFamily="49" charset="-122"/>
            </a:endParaRPr>
          </a:p>
        </p:txBody>
      </p:sp>
      <p:graphicFrame>
        <p:nvGraphicFramePr>
          <p:cNvPr id="3" name="表格 2"/>
          <p:cNvGraphicFramePr/>
          <p:nvPr>
            <p:custDataLst>
              <p:tags r:id="rId3"/>
            </p:custDataLst>
          </p:nvPr>
        </p:nvGraphicFramePr>
        <p:xfrm>
          <a:off x="323850" y="3435985"/>
          <a:ext cx="6962140" cy="731520"/>
        </p:xfrm>
        <a:graphic>
          <a:graphicData uri="http://schemas.openxmlformats.org/drawingml/2006/table">
            <a:tbl>
              <a:tblPr/>
              <a:tblGrid>
                <a:gridCol w="639445"/>
                <a:gridCol w="638810"/>
                <a:gridCol w="640080"/>
                <a:gridCol w="638810"/>
                <a:gridCol w="639445"/>
                <a:gridCol w="638810"/>
                <a:gridCol w="638810"/>
                <a:gridCol w="640715"/>
                <a:gridCol w="638810"/>
                <a:gridCol w="638810"/>
                <a:gridCol w="569595"/>
              </a:tblGrid>
              <a:tr h="365760">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2010</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2011</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2012</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2013</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2014</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2015</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2016</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2017</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2018</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rPr>
                        <a:t>2019</a:t>
                      </a:r>
                      <a:endParaRPr lang="en-US" altLang="zh-CN" sz="1400" b="1" dirty="0">
                        <a:solidFill>
                          <a:srgbClr val="FFFFFF"/>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c>
                  <a:txBody>
                    <a:bodyPr/>
                    <a:p>
                      <a:pPr lvl="0" algn="ctr" eaLnBrk="1" hangingPunct="1">
                        <a:buNone/>
                      </a:pPr>
                      <a:r>
                        <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2023</a:t>
                      </a:r>
                      <a:endPar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12700" cap="flat" cmpd="sng">
                      <a:solidFill>
                        <a:schemeClr val="bg1"/>
                      </a:solidFill>
                      <a:prstDash val="solid"/>
                      <a:headEnd type="none" w="med" len="med"/>
                      <a:tailEnd type="none" w="med" len="med"/>
                    </a:lnT>
                    <a:lnB w="38100" cap="flat" cmpd="sng">
                      <a:solidFill>
                        <a:schemeClr val="bg1"/>
                      </a:solidFill>
                      <a:prstDash val="solid"/>
                      <a:headEnd type="none" w="med" len="med"/>
                      <a:tailEnd type="none" w="med" len="med"/>
                    </a:lnB>
                    <a:lnTlToBr>
                      <a:noFill/>
                    </a:lnTlToBr>
                    <a:lnBlToTr>
                      <a:noFill/>
                    </a:lnBlToTr>
                    <a:solidFill>
                      <a:schemeClr val="accent5">
                        <a:lumMod val="25000"/>
                      </a:schemeClr>
                    </a:solidFill>
                  </a:tcPr>
                </a:tc>
              </a:tr>
              <a:tr h="294005">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a:t>
                      </a:r>
                      <a:r>
                        <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a:t>
                      </a:r>
                      <a:endPar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0</a:t>
                      </a:r>
                      <a:endPar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a:t>
                      </a:r>
                      <a:endPar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latin typeface="Times New Roman" panose="02020603050405020304" pitchFamily="18" charset="0"/>
                          <a:ea typeface="楷体" panose="02010609060101010101" pitchFamily="49" charset="-122"/>
                          <a:cs typeface="Times New Roman" panose="02020603050405020304" pitchFamily="18" charset="0"/>
                        </a:rPr>
                        <a:t>1+</a:t>
                      </a:r>
                      <a:r>
                        <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a:t>
                      </a:r>
                      <a:endPar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0</a:t>
                      </a:r>
                      <a:endPar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2</a:t>
                      </a:r>
                      <a:r>
                        <a:rPr lang="en-US" altLang="zh-CN" sz="1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en-US" altLang="zh-CN" sz="14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1</a:t>
                      </a:r>
                      <a:endPar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0</a:t>
                      </a:r>
                      <a:endPar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a:t>
                      </a:r>
                      <a:endPar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a:t>
                      </a:r>
                      <a:endParaRPr lang="en-US" altLang="zh-CN" sz="14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lstStyle>
                      <a:lvl1pPr marL="0" lvl="0" indent="0" algn="l" defTabSz="914400" rtl="0" eaLnBrk="0" fontAlgn="base" latinLnBrk="0" hangingPunct="0">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buNone/>
                      </a:pPr>
                      <a:r>
                        <a:rPr lang="en-US" altLang="zh-CN" sz="1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sym typeface="+mn-ea"/>
                        </a:rPr>
                        <a:t>2+</a:t>
                      </a:r>
                      <a:r>
                        <a:rPr lang="en-US" altLang="zh-CN" sz="1400"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1</a:t>
                      </a:r>
                      <a:endPar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c>
                  <a:txBody>
                    <a:bodyPr/>
                    <a:p>
                      <a:pPr lvl="0" algn="ctr" eaLnBrk="1" hangingPunct="1">
                        <a:buNone/>
                      </a:pPr>
                      <a:r>
                        <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a:t>
                      </a:r>
                      <a:endParaRPr lang="en-US" altLang="zh-CN" sz="1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txBody>
                  <a:tcPr>
                    <a:lnL w="12700" cap="flat" cmpd="sng">
                      <a:solidFill>
                        <a:schemeClr val="bg1"/>
                      </a:solidFill>
                      <a:prstDash val="solid"/>
                      <a:headEnd type="none" w="med" len="med"/>
                      <a:tailEnd type="none" w="med" len="med"/>
                    </a:lnL>
                    <a:lnR w="12700" cap="flat" cmpd="sng">
                      <a:solidFill>
                        <a:schemeClr val="bg1"/>
                      </a:solidFill>
                      <a:prstDash val="solid"/>
                      <a:headEnd type="none" w="med" len="med"/>
                      <a:tailEnd type="none" w="med" len="med"/>
                    </a:lnR>
                    <a:lnT w="38100" cap="flat" cmpd="sng">
                      <a:solidFill>
                        <a:schemeClr val="bg1"/>
                      </a:solidFill>
                      <a:prstDash val="solid"/>
                      <a:headEnd type="none" w="med" len="med"/>
                      <a:tailEnd type="none" w="med" len="med"/>
                    </a:lnT>
                    <a:lnB w="12700" cap="flat" cmpd="sng">
                      <a:solidFill>
                        <a:schemeClr val="bg1"/>
                      </a:solidFill>
                      <a:prstDash val="solid"/>
                      <a:headEnd type="none" w="med" len="med"/>
                      <a:tailEnd type="none" w="med" len="med"/>
                    </a:lnB>
                    <a:lnTlToBr>
                      <a:noFill/>
                    </a:lnTlToBr>
                    <a:lnBlToTr>
                      <a:noFill/>
                    </a:lnBlToTr>
                    <a:solidFill>
                      <a:srgbClr val="D0D8E8"/>
                    </a:solidFill>
                  </a:tcPr>
                </a:tc>
              </a:tr>
            </a:tbl>
          </a:graphicData>
        </a:graphic>
      </p:graphicFrame>
      <p:pic>
        <p:nvPicPr>
          <p:cNvPr id="6" name="图片 5" descr="3b32313630313536343bb1e3ccf9"/>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1180000">
            <a:off x="7334250" y="773430"/>
            <a:ext cx="1708150" cy="1708150"/>
          </a:xfrm>
          <a:prstGeom prst="rect">
            <a:avLst/>
          </a:prstGeom>
        </p:spPr>
      </p:pic>
      <p:sp>
        <p:nvSpPr>
          <p:cNvPr id="9" name="文本框 8"/>
          <p:cNvSpPr txBox="1"/>
          <p:nvPr/>
        </p:nvSpPr>
        <p:spPr>
          <a:xfrm>
            <a:off x="7380605" y="1059815"/>
            <a:ext cx="1315720" cy="1209675"/>
          </a:xfrm>
          <a:prstGeom prst="rect">
            <a:avLst/>
          </a:prstGeom>
          <a:noFill/>
        </p:spPr>
        <p:txBody>
          <a:bodyPr wrap="square" rtlCol="0" anchor="t">
            <a:spAutoFit/>
          </a:bodyPr>
          <a:p>
            <a:pPr algn="ctr">
              <a:lnSpc>
                <a:spcPct val="130000"/>
              </a:lnSpc>
              <a:buClrTx/>
              <a:buSzTx/>
              <a:buFont typeface="Wingdings" panose="05000000000000000000" charset="0"/>
            </a:pPr>
            <a:r>
              <a:rPr lang="zh-CN" altLang="en-US" sz="1400" b="1">
                <a:latin typeface="Times New Roman" panose="02020603050405020304" pitchFamily="18" charset="0"/>
                <a:ea typeface="楷体" panose="02010609060101010101" pitchFamily="49" charset="-122"/>
                <a:cs typeface="Times New Roman" panose="02020603050405020304" pitchFamily="18" charset="0"/>
              </a:rPr>
              <a:t>“十三五”</a:t>
            </a:r>
            <a:endParaRPr lang="zh-CN" altLang="en-US" sz="1400" b="1">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30000"/>
              </a:lnSpc>
              <a:buClrTx/>
              <a:buSzTx/>
              <a:buFont typeface="Wingdings" panose="05000000000000000000" charset="0"/>
            </a:pPr>
            <a:r>
              <a:rPr lang="zh-CN" altLang="en-US" sz="1400" b="1">
                <a:latin typeface="Times New Roman" panose="02020603050405020304" pitchFamily="18" charset="0"/>
                <a:ea typeface="楷体" panose="02010609060101010101" pitchFamily="49" charset="-122"/>
                <a:cs typeface="Times New Roman" panose="02020603050405020304" pitchFamily="18" charset="0"/>
              </a:rPr>
              <a:t>化工重特大事故年均1.4起</a:t>
            </a:r>
            <a:endParaRPr lang="zh-CN" altLang="en-US" sz="1400" b="1">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30000"/>
              </a:lnSpc>
              <a:buClrTx/>
              <a:buSzTx/>
              <a:buFont typeface="Wingdings" panose="05000000000000000000" charset="0"/>
            </a:pPr>
            <a:r>
              <a:rPr lang="zh-CN" altLang="en-US" sz="14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1400" b="1">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3·21</a:t>
            </a:r>
            <a:r>
              <a:rPr lang="zh-CN" altLang="en-US" sz="14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”事故</a:t>
            </a:r>
            <a:endParaRPr lang="zh-CN" altLang="en-US" sz="1400" b="1">
              <a:latin typeface="Times New Roman" panose="02020603050405020304" pitchFamily="18" charset="0"/>
              <a:ea typeface="楷体" panose="02010609060101010101" pitchFamily="49" charset="-122"/>
              <a:cs typeface="Times New Roman" panose="02020603050405020304" pitchFamily="18" charset="0"/>
            </a:endParaRPr>
          </a:p>
        </p:txBody>
      </p:sp>
      <p:graphicFrame>
        <p:nvGraphicFramePr>
          <p:cNvPr id="4" name="图表 3"/>
          <p:cNvGraphicFramePr/>
          <p:nvPr/>
        </p:nvGraphicFramePr>
        <p:xfrm>
          <a:off x="400050" y="1009015"/>
          <a:ext cx="6831330" cy="2299970"/>
        </p:xfrm>
        <a:graphic>
          <a:graphicData uri="http://schemas.openxmlformats.org/drawingml/2006/chart">
            <c:chart xmlns:c="http://schemas.openxmlformats.org/drawingml/2006/chart" xmlns:r="http://schemas.openxmlformats.org/officeDocument/2006/relationships" r:id="rId1"/>
          </a:graphicData>
        </a:graphic>
      </p:graphicFrame>
      <p:sp>
        <p:nvSpPr>
          <p:cNvPr id="5" name="文本框 4"/>
          <p:cNvSpPr txBox="1"/>
          <p:nvPr/>
        </p:nvSpPr>
        <p:spPr>
          <a:xfrm>
            <a:off x="7524115" y="2787650"/>
            <a:ext cx="1354455" cy="2183765"/>
          </a:xfrm>
          <a:prstGeom prst="rect">
            <a:avLst/>
          </a:prstGeom>
          <a:noFill/>
        </p:spPr>
        <p:txBody>
          <a:bodyPr wrap="square" rtlCol="0">
            <a:spAutoFit/>
          </a:bodyPr>
          <a:p>
            <a:pPr algn="ctr">
              <a:lnSpc>
                <a:spcPts val="2040"/>
              </a:lnSpc>
            </a:pPr>
            <a:r>
              <a:rPr lang="zh-CN" altLang="zh-CN" sz="1200" b="1">
                <a:solidFill>
                  <a:schemeClr val="tx1"/>
                </a:solidFill>
                <a:uFillTx/>
                <a:latin typeface="楷体" panose="02010609060101010101" pitchFamily="49" charset="-122"/>
                <a:ea typeface="楷体" panose="02010609060101010101" pitchFamily="49" charset="-122"/>
              </a:rPr>
              <a:t>重大危险源</a:t>
            </a:r>
            <a:endParaRPr lang="zh-CN" altLang="zh-CN" sz="1200" b="1">
              <a:solidFill>
                <a:schemeClr val="tx1"/>
              </a:solidFill>
              <a:uFillTx/>
              <a:latin typeface="楷体" panose="02010609060101010101" pitchFamily="49" charset="-122"/>
              <a:ea typeface="楷体" panose="02010609060101010101" pitchFamily="49" charset="-122"/>
            </a:endParaRPr>
          </a:p>
          <a:p>
            <a:pPr algn="ctr">
              <a:lnSpc>
                <a:spcPts val="2040"/>
              </a:lnSpc>
            </a:pPr>
            <a:r>
              <a:rPr lang="zh-CN" altLang="zh-CN" sz="1200" b="1">
                <a:solidFill>
                  <a:schemeClr val="tx1"/>
                </a:solidFill>
                <a:uFillTx/>
                <a:latin typeface="楷体" panose="02010609060101010101" pitchFamily="49" charset="-122"/>
                <a:ea typeface="楷体" panose="02010609060101010101" pitchFamily="49" charset="-122"/>
              </a:rPr>
              <a:t>高危细分</a:t>
            </a:r>
            <a:endParaRPr lang="zh-CN" altLang="zh-CN" sz="1200" b="1">
              <a:solidFill>
                <a:schemeClr val="tx1"/>
              </a:solidFill>
              <a:uFillTx/>
              <a:latin typeface="楷体" panose="02010609060101010101" pitchFamily="49" charset="-122"/>
              <a:ea typeface="楷体" panose="02010609060101010101" pitchFamily="49" charset="-122"/>
            </a:endParaRPr>
          </a:p>
          <a:p>
            <a:pPr algn="ctr">
              <a:lnSpc>
                <a:spcPts val="2040"/>
              </a:lnSpc>
            </a:pPr>
            <a:r>
              <a:rPr lang="zh-CN" altLang="zh-CN" sz="1200" b="1">
                <a:solidFill>
                  <a:schemeClr val="tx1"/>
                </a:solidFill>
                <a:uFillTx/>
                <a:latin typeface="楷体" panose="02010609060101010101" pitchFamily="49" charset="-122"/>
                <a:ea typeface="楷体" panose="02010609060101010101" pitchFamily="49" charset="-122"/>
              </a:rPr>
              <a:t>化工园区</a:t>
            </a:r>
            <a:endParaRPr lang="zh-CN" altLang="zh-CN" sz="1200" b="1">
              <a:solidFill>
                <a:schemeClr val="tx1"/>
              </a:solidFill>
              <a:uFillTx/>
              <a:latin typeface="楷体" panose="02010609060101010101" pitchFamily="49" charset="-122"/>
              <a:ea typeface="楷体" panose="02010609060101010101" pitchFamily="49" charset="-122"/>
            </a:endParaRPr>
          </a:p>
          <a:p>
            <a:pPr algn="ctr">
              <a:lnSpc>
                <a:spcPts val="2040"/>
              </a:lnSpc>
            </a:pPr>
            <a:r>
              <a:rPr lang="zh-CN" altLang="zh-CN" sz="1200" b="1">
                <a:solidFill>
                  <a:schemeClr val="tx1"/>
                </a:solidFill>
                <a:uFillTx/>
                <a:latin typeface="楷体" panose="02010609060101010101" pitchFamily="49" charset="-122"/>
                <a:ea typeface="楷体" panose="02010609060101010101" pitchFamily="49" charset="-122"/>
              </a:rPr>
              <a:t>产业转移</a:t>
            </a:r>
            <a:endParaRPr lang="zh-CN" altLang="zh-CN" sz="1200" b="1">
              <a:solidFill>
                <a:schemeClr val="tx1"/>
              </a:solidFill>
              <a:uFillTx/>
              <a:latin typeface="楷体" panose="02010609060101010101" pitchFamily="49" charset="-122"/>
              <a:ea typeface="楷体" panose="02010609060101010101" pitchFamily="49" charset="-122"/>
            </a:endParaRPr>
          </a:p>
          <a:p>
            <a:pPr algn="ctr">
              <a:lnSpc>
                <a:spcPts val="2040"/>
              </a:lnSpc>
            </a:pPr>
            <a:r>
              <a:rPr lang="zh-CN" altLang="zh-CN" sz="1200" b="1">
                <a:solidFill>
                  <a:schemeClr val="tx1"/>
                </a:solidFill>
                <a:uFillTx/>
                <a:latin typeface="楷体" panose="02010609060101010101" pitchFamily="49" charset="-122"/>
                <a:ea typeface="楷体" panose="02010609060101010101" pitchFamily="49" charset="-122"/>
              </a:rPr>
              <a:t>老旧装置</a:t>
            </a:r>
            <a:endParaRPr lang="zh-CN" altLang="zh-CN" sz="1200" b="1">
              <a:solidFill>
                <a:schemeClr val="tx1"/>
              </a:solidFill>
              <a:uFillTx/>
              <a:latin typeface="楷体" panose="02010609060101010101" pitchFamily="49" charset="-122"/>
              <a:ea typeface="楷体" panose="02010609060101010101" pitchFamily="49" charset="-122"/>
            </a:endParaRPr>
          </a:p>
          <a:p>
            <a:pPr algn="ctr">
              <a:lnSpc>
                <a:spcPts val="2040"/>
              </a:lnSpc>
            </a:pPr>
            <a:r>
              <a:rPr lang="zh-CN" altLang="zh-CN" sz="1200" b="1">
                <a:solidFill>
                  <a:schemeClr val="tx1"/>
                </a:solidFill>
                <a:uFillTx/>
                <a:latin typeface="楷体" panose="02010609060101010101" pitchFamily="49" charset="-122"/>
                <a:ea typeface="楷体" panose="02010609060101010101" pitchFamily="49" charset="-122"/>
              </a:rPr>
              <a:t>油气管道</a:t>
            </a:r>
            <a:endParaRPr lang="zh-CN" altLang="zh-CN" sz="1200" b="1">
              <a:solidFill>
                <a:schemeClr val="tx1"/>
              </a:solidFill>
              <a:uFillTx/>
              <a:latin typeface="楷体" panose="02010609060101010101" pitchFamily="49" charset="-122"/>
              <a:ea typeface="楷体" panose="02010609060101010101" pitchFamily="49" charset="-122"/>
            </a:endParaRPr>
          </a:p>
          <a:p>
            <a:pPr algn="ctr">
              <a:lnSpc>
                <a:spcPts val="2040"/>
              </a:lnSpc>
            </a:pPr>
            <a:r>
              <a:rPr lang="zh-CN" altLang="zh-CN" sz="1200" b="1">
                <a:solidFill>
                  <a:schemeClr val="tx1"/>
                </a:solidFill>
                <a:uFillTx/>
                <a:latin typeface="楷体" panose="02010609060101010101" pitchFamily="49" charset="-122"/>
                <a:ea typeface="楷体" panose="02010609060101010101" pitchFamily="49" charset="-122"/>
              </a:rPr>
              <a:t>海上平台</a:t>
            </a:r>
            <a:endParaRPr lang="zh-CN" altLang="zh-CN" sz="1200" b="1">
              <a:solidFill>
                <a:schemeClr val="tx1"/>
              </a:solidFill>
              <a:uFillTx/>
              <a:latin typeface="楷体" panose="02010609060101010101" pitchFamily="49" charset="-122"/>
              <a:ea typeface="楷体" panose="02010609060101010101" pitchFamily="49" charset="-122"/>
            </a:endParaRPr>
          </a:p>
          <a:p>
            <a:pPr algn="ctr">
              <a:lnSpc>
                <a:spcPts val="2040"/>
              </a:lnSpc>
            </a:pPr>
            <a:r>
              <a:rPr lang="zh-CN" altLang="zh-CN" sz="1200" b="1">
                <a:solidFill>
                  <a:schemeClr val="tx1"/>
                </a:solidFill>
                <a:uFillTx/>
                <a:latin typeface="楷体" panose="02010609060101010101" pitchFamily="49" charset="-122"/>
                <a:ea typeface="楷体" panose="02010609060101010101" pitchFamily="49" charset="-122"/>
              </a:rPr>
              <a:t>大型油储基地</a:t>
            </a:r>
            <a:endParaRPr lang="zh-CN" altLang="zh-CN" sz="1800" b="1">
              <a:solidFill>
                <a:schemeClr val="tx1"/>
              </a:solidFill>
              <a:uFillTx/>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769829" y="1110209"/>
            <a:ext cx="6912630" cy="553085"/>
          </a:xfrm>
          <a:prstGeom prst="rect">
            <a:avLst/>
          </a:prstGeom>
          <a:noFill/>
        </p:spPr>
        <p:txBody>
          <a:bodyPr wrap="square" rtlCol="0" anchor="t">
            <a:spAutoFit/>
          </a:bodyPr>
          <a:lstStyle/>
          <a:p>
            <a:pPr marL="285750" indent="-285750" algn="just" fontAlgn="auto">
              <a:lnSpc>
                <a:spcPct val="150000"/>
              </a:lnSpc>
              <a:buClrTx/>
              <a:buSzTx/>
              <a:buFont typeface="Wingdings" panose="05000000000000000000" charset="0"/>
              <a:buChar char="u"/>
            </a:pPr>
            <a:r>
              <a:rPr lang="en-US" altLang="zh-CN"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2023</a:t>
            </a: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年辽宁盘锦浩业化工“</a:t>
            </a:r>
            <a:r>
              <a:rPr lang="en-US" altLang="zh-CN"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1·15</a:t>
            </a: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”重大爆炸着火事故</a:t>
            </a:r>
            <a:endParaRPr lang="en-US" altLang="zh-CN"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7" name="文本框 6"/>
          <p:cNvSpPr txBox="1"/>
          <p:nvPr/>
        </p:nvSpPr>
        <p:spPr>
          <a:xfrm>
            <a:off x="552450" y="1883410"/>
            <a:ext cx="3643630" cy="3169285"/>
          </a:xfrm>
          <a:prstGeom prst="rect">
            <a:avLst/>
          </a:prstGeom>
          <a:noFill/>
        </p:spPr>
        <p:txBody>
          <a:bodyPr wrap="square">
            <a:spAutoFit/>
          </a:bodyPr>
          <a:lstStyle/>
          <a:p>
            <a:pPr marL="179705" indent="-179705" algn="just">
              <a:spcBef>
                <a:spcPts val="0"/>
              </a:spcBef>
              <a:buFont typeface="Arial" panose="020B0604020202020204" pitchFamily="34" charset="0"/>
              <a:buChar char="•"/>
            </a:pP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造成</a:t>
            </a:r>
            <a:r>
              <a:rPr lang="en-US" altLang="zh-CN"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13 </a:t>
            </a: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人死亡、</a:t>
            </a:r>
            <a:r>
              <a:rPr lang="en-US" altLang="zh-CN"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35 </a:t>
            </a: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人受伤；</a:t>
            </a:r>
            <a:endPar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endParaRPr>
          </a:p>
          <a:p>
            <a:pPr marL="179705" indent="-179705" algn="just" eaLnBrk="1" latinLnBrk="0" hangingPunct="1">
              <a:spcBef>
                <a:spcPts val="0"/>
              </a:spcBef>
              <a:buFont typeface="Arial" panose="020B0604020202020204" pitchFamily="34" charset="0"/>
              <a:buChar char="•"/>
            </a:pP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打“卡子”</a:t>
            </a:r>
            <a:r>
              <a:rPr lang="zh-CN" altLang="en-US" sz="2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带病运行</a:t>
            </a:r>
            <a:r>
              <a:rPr lang="en-US" altLang="zh-CN"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个月，再次泄漏带压封堵</a:t>
            </a:r>
            <a:r>
              <a:rPr lang="en-US" altLang="zh-CN"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4</a:t>
            </a: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次未成功，仍不停车处置；</a:t>
            </a:r>
            <a:endPar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endParaRPr>
          </a:p>
          <a:p>
            <a:pPr marL="179705" indent="-179705" algn="just" eaLnBrk="1" latinLnBrk="0" hangingPunct="1">
              <a:spcBef>
                <a:spcPts val="0"/>
              </a:spcBef>
              <a:buFont typeface="Arial" panose="020B0604020202020204" pitchFamily="34" charset="0"/>
              <a:buChar char="•"/>
            </a:pP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建设期</a:t>
            </a:r>
            <a:r>
              <a:rPr lang="zh-CN" altLang="en-US" sz="2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擅自改换管道材质</a:t>
            </a: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（先天隐患），运行期不定期检验；</a:t>
            </a:r>
            <a:endPar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endParaRPr>
          </a:p>
          <a:p>
            <a:pPr marL="179705" indent="-179705" algn="just">
              <a:spcBef>
                <a:spcPts val="0"/>
              </a:spcBef>
              <a:buFont typeface="Arial" panose="020B0604020202020204" pitchFamily="34" charset="0"/>
              <a:buChar char="•"/>
            </a:pP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高风险检维修作业，</a:t>
            </a:r>
            <a:r>
              <a:rPr lang="zh-CN" altLang="en-US" sz="2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未辨识评估风险</a:t>
            </a:r>
            <a:r>
              <a:rPr lang="zh-CN" altLang="en-US"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，现场管理混乱、人员聚集。</a:t>
            </a:r>
            <a:endParaRPr lang="en-US" altLang="zh-CN" sz="20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148" name="灯片编号占位符 3"/>
          <p:cNvSpPr>
            <a:spLocks noGrp="1" noChangeArrowheads="1"/>
          </p:cNvSpPr>
          <p:nvPr>
            <p:ph type="sldNum" sz="quarter" idx="12"/>
          </p:nvPr>
        </p:nvSpPr>
        <p:spPr bwMode="auto">
          <a:xfrm>
            <a:off x="7010400" y="4732973"/>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a:buFont typeface="DejaVu Sans" panose="020B0603030804020204"/>
              <a:buChar char="•"/>
            </a:pPr>
            <a:fld id="{8EA12BAC-137E-43D4-A887-12CA504F5BB9}" type="slidenum">
              <a:rPr lang="zh-CN" altLang="en-US" sz="1000">
                <a:latin typeface="DejaVu Sans" panose="020B0603030804020204"/>
                <a:ea typeface="方正书宋_GBK" panose="02000000000000000000" charset="-122"/>
              </a:rPr>
            </a:fld>
            <a:endParaRPr lang="zh-CN" altLang="en-US" sz="1000">
              <a:latin typeface="DejaVu Sans" panose="020B0603030804020204"/>
              <a:ea typeface="方正书宋_GBK" panose="02000000000000000000" charset="-122"/>
            </a:endParaRPr>
          </a:p>
        </p:txBody>
      </p:sp>
      <p:pic>
        <p:nvPicPr>
          <p:cNvPr id="2" name="图片 1" descr="69646_1676443894_hd"/>
          <p:cNvPicPr>
            <a:picLocks noChangeAspect="1"/>
          </p:cNvPicPr>
          <p:nvPr>
            <p:custDataLst>
              <p:tags r:id="rId1"/>
            </p:custDataLst>
          </p:nvPr>
        </p:nvPicPr>
        <p:blipFill>
          <a:blip r:embed="rId2" cstate="print"/>
          <a:stretch>
            <a:fillRect/>
          </a:stretch>
        </p:blipFill>
        <p:spPr>
          <a:xfrm>
            <a:off x="4636488" y="1962825"/>
            <a:ext cx="4230933" cy="2944875"/>
          </a:xfrm>
          <a:prstGeom prst="rect">
            <a:avLst/>
          </a:prstGeom>
          <a:effectLst>
            <a:outerShdw blurRad="50800" dist="38100" dir="13500000" algn="br"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0" name="AutoShape 8" descr="https://wx.qq.com/cgi-bin/mmwebwx-bin/webwxgetmsgimg?&amp;MsgID=9193740574453696998&amp;skey=%40crypt_27732001_b42c585a9810e74c1f7b87db1b84e834"/>
          <p:cNvSpPr>
            <a:spLocks noChangeAspect="1"/>
          </p:cNvSpPr>
          <p:nvPr>
            <p:custDataLst>
              <p:tags r:id="rId1"/>
            </p:custDataLst>
          </p:nvPr>
        </p:nvSpPr>
        <p:spPr>
          <a:xfrm>
            <a:off x="2184923" y="1837099"/>
            <a:ext cx="122458" cy="122458"/>
          </a:xfrm>
          <a:prstGeom prst="rect">
            <a:avLst/>
          </a:prstGeom>
          <a:noFill/>
          <a:ln w="9525">
            <a:noFill/>
          </a:ln>
        </p:spPr>
        <p:txBody>
          <a:bodyPr wrap="square" lIns="36736" tIns="18368" rIns="36736" bIns="18368" anchor="t"/>
          <a:lstStyle/>
          <a:p>
            <a:endParaRPr lang="zh-CN" altLang="en-US" sz="965">
              <a:latin typeface="Arial" panose="020B0604020202020204" pitchFamily="34" charset="0"/>
              <a:ea typeface="宋体" panose="02010600030101010101" pitchFamily="2" charset="-122"/>
            </a:endParaRPr>
          </a:p>
        </p:txBody>
      </p:sp>
      <p:sp>
        <p:nvSpPr>
          <p:cNvPr id="8"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nvSpPr>
        <p:spPr>
          <a:xfrm>
            <a:off x="5717822" y="1525590"/>
            <a:ext cx="3426178" cy="3139321"/>
          </a:xfrm>
          <a:prstGeom prst="rect">
            <a:avLst/>
          </a:prstGeom>
          <a:noFill/>
        </p:spPr>
        <p:txBody>
          <a:bodyPr wrap="square" rtlCol="0" anchor="t">
            <a:spAutoFit/>
          </a:bodyPr>
          <a:lstStyle>
            <a:defPPr>
              <a:defRPr lang="zh-CN"/>
            </a:defPPr>
            <a:lvl1pPr>
              <a:defRPr sz="2000" b="1">
                <a:solidFill>
                  <a:srgbClr val="2464CB"/>
                </a:solidFill>
                <a:latin typeface="Times New Roman" panose="02020603050405020304" pitchFamily="18" charset="0"/>
                <a:ea typeface="楷体" panose="02010609060101010101" pitchFamily="49" charset="-122"/>
                <a:cs typeface="Times New Roman" panose="02020603050405020304" pitchFamily="18" charset="0"/>
              </a:defRPr>
            </a:lvl1pPr>
          </a:lstStyle>
          <a:p>
            <a:r>
              <a:rPr lang="en-US" altLang="zh-CN" sz="1800" dirty="0"/>
              <a:t>2023</a:t>
            </a:r>
            <a:r>
              <a:rPr lang="zh-CN" altLang="en-US" sz="1800" dirty="0"/>
              <a:t>年</a:t>
            </a:r>
            <a:r>
              <a:rPr lang="en-US" altLang="zh-CN" sz="1800" dirty="0"/>
              <a:t>5</a:t>
            </a:r>
            <a:r>
              <a:rPr lang="zh-CN" altLang="en-US" sz="1800" dirty="0"/>
              <a:t>月</a:t>
            </a:r>
            <a:r>
              <a:rPr lang="en-US" altLang="zh-CN" sz="1800" dirty="0"/>
              <a:t>1</a:t>
            </a:r>
            <a:r>
              <a:rPr lang="zh-CN" altLang="en-US" sz="1800" dirty="0"/>
              <a:t>日，山东聊城鲁西化工双氧水新材料科技有限公司</a:t>
            </a:r>
            <a:r>
              <a:rPr lang="en-US" altLang="zh-CN" sz="1800" dirty="0"/>
              <a:t>1</a:t>
            </a:r>
            <a:r>
              <a:rPr lang="zh-CN" altLang="en-US" sz="1800" dirty="0"/>
              <a:t>号双氧水装置发生爆炸，事故造成</a:t>
            </a:r>
            <a:r>
              <a:rPr lang="en-US" altLang="zh-CN" sz="1800" dirty="0"/>
              <a:t>10</a:t>
            </a:r>
            <a:r>
              <a:rPr lang="zh-CN" altLang="en-US" sz="1800" dirty="0"/>
              <a:t>人死亡、</a:t>
            </a:r>
            <a:r>
              <a:rPr lang="en-US" altLang="zh-CN" sz="1800" dirty="0"/>
              <a:t>1</a:t>
            </a:r>
            <a:r>
              <a:rPr lang="zh-CN" altLang="en-US" sz="1800" dirty="0"/>
              <a:t>人受伤。经初步调查，事故的直接原因是：双氧水装置工作液配置釜用于回收工作液时，吸入大量</a:t>
            </a:r>
            <a:r>
              <a:rPr lang="en-US" altLang="zh-CN" sz="1800" dirty="0"/>
              <a:t>70%</a:t>
            </a:r>
            <a:r>
              <a:rPr lang="zh-CN" altLang="en-US" sz="1800" dirty="0"/>
              <a:t>浓度双氧水，釜内可能存在杂质造成双氧水剧烈分解，引发配置釜超压爆炸，造成现场人员伤亡，并波及相邻企业辛醇储罐及部分管线。</a:t>
            </a:r>
            <a:endParaRPr lang="zh-CN" altLang="en-US" sz="1800" dirty="0"/>
          </a:p>
        </p:txBody>
      </p:sp>
      <p:pic>
        <p:nvPicPr>
          <p:cNvPr id="167939" name="图片 6"/>
          <p:cNvPicPr>
            <a:picLocks noChangeAspect="1"/>
          </p:cNvPicPr>
          <p:nvPr>
            <p:custDataLst>
              <p:tags r:id="rId2"/>
            </p:custDataLst>
          </p:nvPr>
        </p:nvPicPr>
        <p:blipFill>
          <a:blip r:embed="rId3"/>
          <a:stretch>
            <a:fillRect/>
          </a:stretch>
        </p:blipFill>
        <p:spPr>
          <a:xfrm>
            <a:off x="562610" y="1209040"/>
            <a:ext cx="4796155" cy="345567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60" name="AutoShape 8" descr="https://wx.qq.com/cgi-bin/mmwebwx-bin/webwxgetmsgimg?&amp;MsgID=9193740574453696998&amp;skey=%40crypt_27732001_b42c585a9810e74c1f7b87db1b84e834"/>
          <p:cNvSpPr>
            <a:spLocks noChangeAspect="1"/>
          </p:cNvSpPr>
          <p:nvPr>
            <p:custDataLst>
              <p:tags r:id="rId1"/>
            </p:custDataLst>
          </p:nvPr>
        </p:nvSpPr>
        <p:spPr>
          <a:xfrm>
            <a:off x="2184923" y="1837099"/>
            <a:ext cx="122458" cy="122458"/>
          </a:xfrm>
          <a:prstGeom prst="rect">
            <a:avLst/>
          </a:prstGeom>
          <a:noFill/>
          <a:ln w="9525">
            <a:noFill/>
          </a:ln>
        </p:spPr>
        <p:txBody>
          <a:bodyPr wrap="square" lIns="36736" tIns="18368" rIns="36736" bIns="18368" anchor="t"/>
          <a:lstStyle/>
          <a:p>
            <a:endParaRPr lang="zh-CN" altLang="en-US" sz="965">
              <a:latin typeface="Arial" panose="020B0604020202020204" pitchFamily="34" charset="0"/>
              <a:ea typeface="宋体" panose="02010600030101010101" pitchFamily="2" charset="-122"/>
            </a:endParaRPr>
          </a:p>
        </p:txBody>
      </p:sp>
      <p:sp>
        <p:nvSpPr>
          <p:cNvPr id="8"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nvSpPr>
        <p:spPr>
          <a:xfrm>
            <a:off x="5875866" y="1989574"/>
            <a:ext cx="2927315" cy="1938992"/>
          </a:xfrm>
          <a:prstGeom prst="rect">
            <a:avLst/>
          </a:prstGeom>
          <a:noFill/>
        </p:spPr>
        <p:txBody>
          <a:bodyPr wrap="square" rtlCol="0" anchor="t">
            <a:spAutoFit/>
          </a:bodyPr>
          <a:lstStyle>
            <a:defPPr>
              <a:defRPr lang="zh-CN"/>
            </a:defPPr>
            <a:lvl1pPr algn="ctr">
              <a:lnSpc>
                <a:spcPct val="100000"/>
              </a:lnSpc>
              <a:buClrTx/>
              <a:buSzTx/>
              <a:buFont typeface="Wingdings" panose="05000000000000000000" charset="0"/>
              <a:defRPr sz="1400" b="1">
                <a:solidFill>
                  <a:srgbClr val="2464CB"/>
                </a:solidFill>
                <a:latin typeface="Times New Roman" panose="02020603050405020304" pitchFamily="18" charset="0"/>
                <a:ea typeface="楷体" panose="02010609060101010101" pitchFamily="49" charset="-122"/>
                <a:cs typeface="Times New Roman" panose="02020603050405020304" pitchFamily="18" charset="0"/>
              </a:defRPr>
            </a:lvl1pPr>
          </a:lstStyle>
          <a:p>
            <a:pPr algn="l"/>
            <a:r>
              <a:rPr lang="en-US" altLang="zh-CN" sz="2000" dirty="0"/>
              <a:t>2023</a:t>
            </a:r>
            <a:r>
              <a:rPr lang="zh-CN" altLang="en-US" sz="2000" dirty="0"/>
              <a:t>年</a:t>
            </a:r>
            <a:r>
              <a:rPr lang="en-US" altLang="zh-CN" sz="2000" dirty="0"/>
              <a:t>9</a:t>
            </a:r>
            <a:r>
              <a:rPr lang="zh-CN" altLang="en-US" sz="2000" dirty="0"/>
              <a:t>月</a:t>
            </a:r>
            <a:r>
              <a:rPr lang="en-US" altLang="zh-CN" sz="2000" dirty="0"/>
              <a:t>7</a:t>
            </a:r>
            <a:r>
              <a:rPr lang="zh-CN" altLang="en-US" sz="2000" dirty="0"/>
              <a:t>日，内蒙古鄂尔多斯亿鼎生态农业开发有限公司气化车间发生重大高压气体泄漏事故，造成</a:t>
            </a:r>
            <a:r>
              <a:rPr lang="en-US" altLang="zh-CN" sz="2000" dirty="0"/>
              <a:t>10</a:t>
            </a:r>
            <a:r>
              <a:rPr lang="zh-CN" altLang="en-US" sz="2000" dirty="0"/>
              <a:t>人死亡、</a:t>
            </a:r>
            <a:r>
              <a:rPr lang="en-US" altLang="zh-CN" sz="2000" dirty="0"/>
              <a:t>3</a:t>
            </a:r>
            <a:r>
              <a:rPr lang="zh-CN" altLang="en-US" sz="2000" dirty="0"/>
              <a:t>人受伤。</a:t>
            </a:r>
            <a:endParaRPr lang="zh-CN" altLang="en-US" sz="2000" dirty="0"/>
          </a:p>
        </p:txBody>
      </p:sp>
      <p:pic>
        <p:nvPicPr>
          <p:cNvPr id="3" name="图片 2"/>
          <p:cNvPicPr>
            <a:picLocks noChangeAspect="1"/>
          </p:cNvPicPr>
          <p:nvPr>
            <p:custDataLst>
              <p:tags r:id="rId2"/>
            </p:custDataLst>
          </p:nvPr>
        </p:nvPicPr>
        <p:blipFill>
          <a:blip r:embed="rId3"/>
          <a:stretch>
            <a:fillRect/>
          </a:stretch>
        </p:blipFill>
        <p:spPr>
          <a:xfrm>
            <a:off x="414020" y="1245870"/>
            <a:ext cx="5176520" cy="37179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MH_Entry_1"/>
          <p:cNvSpPr/>
          <p:nvPr>
            <p:custDataLst>
              <p:tags r:id="rId1"/>
            </p:custDataLst>
          </p:nvPr>
        </p:nvSpPr>
        <p:spPr>
          <a:xfrm>
            <a:off x="1165860" y="2426335"/>
            <a:ext cx="5949315" cy="63373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accent5">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noAutofit/>
          </a:bodyPr>
          <a:lstStyle/>
          <a:p>
            <a:pPr algn="ctr" eaLnBrk="1" fontAlgn="auto" latinLnBrk="0" hangingPunct="1">
              <a:lnSpc>
                <a:spcPts val="2600"/>
              </a:lnSpc>
              <a:spcBef>
                <a:spcPts val="0"/>
              </a:spcBef>
              <a:spcAft>
                <a:spcPts val="0"/>
              </a:spcAft>
              <a:buClrTx/>
              <a:buSzTx/>
              <a:buFontTx/>
              <a:buNone/>
              <a:defRPr/>
            </a:pPr>
            <a:r>
              <a:rPr lang="zh-CN" altLang="en-US" sz="2400" b="1" dirty="0">
                <a:solidFill>
                  <a:srgbClr val="2464CB"/>
                </a:solidFill>
                <a:latin typeface="黑体" panose="02010609060101010101" pitchFamily="49" charset="-122"/>
                <a:ea typeface="黑体" panose="02010609060101010101" pitchFamily="49" charset="-122"/>
                <a:sym typeface="Arial" panose="020B0604020202020204" pitchFamily="34" charset="0"/>
              </a:rPr>
              <a:t>当前的主要工作任务</a:t>
            </a:r>
            <a:endParaRPr lang="zh-CN" altLang="en-US" sz="2400" b="1" dirty="0">
              <a:solidFill>
                <a:srgbClr val="2464CB"/>
              </a:solidFill>
              <a:latin typeface="黑体" panose="02010609060101010101" pitchFamily="49" charset="-122"/>
              <a:ea typeface="黑体" panose="02010609060101010101" pitchFamily="49" charset="-122"/>
              <a:sym typeface="Arial" panose="020B0604020202020204" pitchFamily="34" charset="0"/>
            </a:endParaRPr>
          </a:p>
        </p:txBody>
      </p:sp>
      <p:sp>
        <p:nvSpPr>
          <p:cNvPr id="4" name="MH_Number_1"/>
          <p:cNvSpPr/>
          <p:nvPr>
            <p:custDataLst>
              <p:tags r:id="rId2"/>
            </p:custDataLst>
          </p:nvPr>
        </p:nvSpPr>
        <p:spPr>
          <a:xfrm>
            <a:off x="448628" y="2517203"/>
            <a:ext cx="485775" cy="452437"/>
          </a:xfrm>
          <a:prstGeom prst="ellipse">
            <a:avLst/>
          </a:prstGeom>
          <a:solidFill>
            <a:schemeClr val="accent6">
              <a:lumMod val="40000"/>
              <a:lumOff val="60000"/>
            </a:schemeClr>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altLang="en-US"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rPr>
              <a:t>三</a:t>
            </a:r>
            <a:endParaRPr lang="zh-CN" altLang="en-US"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endParaRPr>
          </a:p>
        </p:txBody>
      </p:sp>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4"/>
          </p:nvPr>
        </p:nvSpPr>
        <p:spPr>
          <a:xfrm>
            <a:off x="6948170" y="4803458"/>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0" name="任意多边形 59"/>
          <p:cNvSpPr/>
          <p:nvPr/>
        </p:nvSpPr>
        <p:spPr>
          <a:xfrm>
            <a:off x="1604010" y="2089785"/>
            <a:ext cx="5813425" cy="1971040"/>
          </a:xfrm>
          <a:custGeom>
            <a:avLst/>
            <a:gdLst>
              <a:gd name="connsiteX0" fmla="*/ 2499153 w 4998306"/>
              <a:gd name="connsiteY0" fmla="*/ 0 h 2553070"/>
              <a:gd name="connsiteX1" fmla="*/ 4998306 w 4998306"/>
              <a:gd name="connsiteY1" fmla="*/ 2499153 h 2553070"/>
              <a:gd name="connsiteX2" fmla="*/ 4995583 w 4998306"/>
              <a:gd name="connsiteY2" fmla="*/ 2553070 h 2553070"/>
              <a:gd name="connsiteX3" fmla="*/ 4831507 w 4998306"/>
              <a:gd name="connsiteY3" fmla="*/ 2553070 h 2553070"/>
              <a:gd name="connsiteX4" fmla="*/ 4834230 w 4998306"/>
              <a:gd name="connsiteY4" fmla="*/ 2499152 h 2553070"/>
              <a:gd name="connsiteX5" fmla="*/ 2495117 w 4998306"/>
              <a:gd name="connsiteY5" fmla="*/ 160039 h 2553070"/>
              <a:gd name="connsiteX6" fmla="*/ 156004 w 4998306"/>
              <a:gd name="connsiteY6" fmla="*/ 2499152 h 2553070"/>
              <a:gd name="connsiteX7" fmla="*/ 158727 w 4998306"/>
              <a:gd name="connsiteY7" fmla="*/ 2553070 h 2553070"/>
              <a:gd name="connsiteX8" fmla="*/ 2723 w 4998306"/>
              <a:gd name="connsiteY8" fmla="*/ 2553070 h 2553070"/>
              <a:gd name="connsiteX9" fmla="*/ 0 w 4998306"/>
              <a:gd name="connsiteY9" fmla="*/ 2499153 h 2553070"/>
              <a:gd name="connsiteX10" fmla="*/ 2499153 w 4998306"/>
              <a:gd name="connsiteY10" fmla="*/ 0 h 2553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998306" h="2553070">
                <a:moveTo>
                  <a:pt x="2499153" y="0"/>
                </a:moveTo>
                <a:cubicBezTo>
                  <a:pt x="3879397" y="0"/>
                  <a:pt x="4998306" y="1118909"/>
                  <a:pt x="4998306" y="2499153"/>
                </a:cubicBezTo>
                <a:lnTo>
                  <a:pt x="4995583" y="2553070"/>
                </a:lnTo>
                <a:lnTo>
                  <a:pt x="4831507" y="2553070"/>
                </a:lnTo>
                <a:lnTo>
                  <a:pt x="4834230" y="2499152"/>
                </a:lnTo>
                <a:cubicBezTo>
                  <a:pt x="4834230" y="1207296"/>
                  <a:pt x="3786973" y="160039"/>
                  <a:pt x="2495117" y="160039"/>
                </a:cubicBezTo>
                <a:cubicBezTo>
                  <a:pt x="1203261" y="160039"/>
                  <a:pt x="156004" y="1207296"/>
                  <a:pt x="156004" y="2499152"/>
                </a:cubicBezTo>
                <a:lnTo>
                  <a:pt x="158727" y="2553070"/>
                </a:lnTo>
                <a:lnTo>
                  <a:pt x="2723" y="2553070"/>
                </a:lnTo>
                <a:lnTo>
                  <a:pt x="0" y="2499153"/>
                </a:lnTo>
                <a:cubicBezTo>
                  <a:pt x="0" y="1118909"/>
                  <a:pt x="1118909" y="0"/>
                  <a:pt x="2499153" y="0"/>
                </a:cubicBezTo>
                <a:close/>
              </a:path>
            </a:pathLst>
          </a:custGeom>
          <a:gradFill>
            <a:gsLst>
              <a:gs pos="100000">
                <a:schemeClr val="accent1">
                  <a:lumMod val="75000"/>
                </a:schemeClr>
              </a:gs>
              <a:gs pos="74000">
                <a:schemeClr val="tx2">
                  <a:lumMod val="60000"/>
                  <a:lumOff val="40000"/>
                </a:schemeClr>
              </a:gs>
              <a:gs pos="50000">
                <a:srgbClr val="2684E2"/>
              </a:gs>
              <a:gs pos="27000">
                <a:srgbClr val="00B0F0"/>
              </a:gs>
              <a:gs pos="0">
                <a:srgbClr val="0070C0"/>
              </a:gs>
            </a:gsLst>
            <a:lin ang="0" scaled="0"/>
          </a:gradFill>
          <a:ln>
            <a:noFill/>
          </a:ln>
          <a:effectLst>
            <a:innerShdw blurRad="50800" dist="254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98" name="组合 97"/>
          <p:cNvGrpSpPr/>
          <p:nvPr/>
        </p:nvGrpSpPr>
        <p:grpSpPr>
          <a:xfrm>
            <a:off x="828640" y="3306435"/>
            <a:ext cx="1404156" cy="1404156"/>
            <a:chOff x="1677608" y="2996952"/>
            <a:chExt cx="1395643" cy="1395643"/>
          </a:xfrm>
        </p:grpSpPr>
        <p:sp>
          <p:nvSpPr>
            <p:cNvPr id="99"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400" dirty="0">
                <a:solidFill>
                  <a:srgbClr val="FA783A"/>
                </a:solidFill>
              </a:endParaRPr>
            </a:p>
          </p:txBody>
        </p:sp>
        <p:sp>
          <p:nvSpPr>
            <p:cNvPr id="100" name="Oval 29"/>
            <p:cNvSpPr>
              <a:spLocks noChangeAspect="1"/>
            </p:cNvSpPr>
            <p:nvPr/>
          </p:nvSpPr>
          <p:spPr>
            <a:xfrm>
              <a:off x="1850114" y="3169458"/>
              <a:ext cx="1050630" cy="1050630"/>
            </a:xfrm>
            <a:prstGeom prst="ellipse">
              <a:avLst/>
            </a:prstGeom>
            <a:solidFill>
              <a:srgbClr val="00B0F0"/>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800" dirty="0">
                  <a:solidFill>
                    <a:srgbClr val="FA783A"/>
                  </a:solidFill>
                  <a:effectLst>
                    <a:outerShdw blurRad="38100" dist="38100" dir="2700000" algn="tl">
                      <a:srgbClr val="000000">
                        <a:alpha val="43137"/>
                      </a:srgbClr>
                    </a:outerShdw>
                  </a:effectLst>
                  <a:latin typeface="DIN-BoldItalic" pitchFamily="50" charset="0"/>
                </a:rPr>
                <a:t></a:t>
              </a:r>
              <a:endParaRPr lang="en-US" sz="2800" dirty="0">
                <a:solidFill>
                  <a:srgbClr val="FA783A"/>
                </a:solidFill>
                <a:effectLst>
                  <a:outerShdw blurRad="38100" dist="38100" dir="2700000" algn="tl">
                    <a:srgbClr val="000000">
                      <a:alpha val="43137"/>
                    </a:srgbClr>
                  </a:outerShdw>
                </a:effectLst>
                <a:latin typeface="DIN-BoldItalic" pitchFamily="50" charset="0"/>
              </a:endParaRPr>
            </a:p>
          </p:txBody>
        </p:sp>
      </p:grpSp>
      <p:grpSp>
        <p:nvGrpSpPr>
          <p:cNvPr id="103" name="组合 102"/>
          <p:cNvGrpSpPr/>
          <p:nvPr/>
        </p:nvGrpSpPr>
        <p:grpSpPr>
          <a:xfrm>
            <a:off x="3751014" y="1317774"/>
            <a:ext cx="1404156" cy="1404156"/>
            <a:chOff x="1677608" y="2996952"/>
            <a:chExt cx="1395643" cy="1395643"/>
          </a:xfrm>
        </p:grpSpPr>
        <p:sp>
          <p:nvSpPr>
            <p:cNvPr id="104"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400" dirty="0">
                <a:solidFill>
                  <a:srgbClr val="FA783A"/>
                </a:solidFill>
              </a:endParaRPr>
            </a:p>
          </p:txBody>
        </p:sp>
        <p:sp>
          <p:nvSpPr>
            <p:cNvPr id="105" name="Oval 29"/>
            <p:cNvSpPr>
              <a:spLocks noChangeAspect="1"/>
            </p:cNvSpPr>
            <p:nvPr/>
          </p:nvSpPr>
          <p:spPr>
            <a:xfrm>
              <a:off x="1850114" y="3169458"/>
              <a:ext cx="1050630" cy="1050630"/>
            </a:xfrm>
            <a:prstGeom prst="ellipse">
              <a:avLst/>
            </a:prstGeom>
            <a:solidFill>
              <a:srgbClr val="2684E2"/>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800" dirty="0">
                  <a:solidFill>
                    <a:srgbClr val="FA783A"/>
                  </a:solidFill>
                  <a:effectLst>
                    <a:outerShdw blurRad="38100" dist="38100" dir="2700000" algn="tl">
                      <a:srgbClr val="000000">
                        <a:alpha val="43137"/>
                      </a:srgbClr>
                    </a:outerShdw>
                  </a:effectLst>
                  <a:latin typeface="DIN-BoldItalic" pitchFamily="50" charset="0"/>
                </a:rPr>
                <a:t></a:t>
              </a:r>
              <a:endParaRPr lang="en-US" sz="2800" dirty="0">
                <a:solidFill>
                  <a:srgbClr val="FA783A"/>
                </a:solidFill>
                <a:effectLst>
                  <a:outerShdw blurRad="38100" dist="38100" dir="2700000" algn="tl">
                    <a:srgbClr val="000000">
                      <a:alpha val="43137"/>
                    </a:srgbClr>
                  </a:outerShdw>
                </a:effectLst>
                <a:latin typeface="DIN-BoldItalic" pitchFamily="50" charset="0"/>
              </a:endParaRPr>
            </a:p>
          </p:txBody>
        </p:sp>
      </p:grpSp>
      <p:grpSp>
        <p:nvGrpSpPr>
          <p:cNvPr id="113" name="组合 112"/>
          <p:cNvGrpSpPr/>
          <p:nvPr/>
        </p:nvGrpSpPr>
        <p:grpSpPr>
          <a:xfrm>
            <a:off x="6833398" y="3306435"/>
            <a:ext cx="1404156" cy="1404156"/>
            <a:chOff x="1677608" y="2996952"/>
            <a:chExt cx="1395643" cy="1395643"/>
          </a:xfrm>
        </p:grpSpPr>
        <p:sp>
          <p:nvSpPr>
            <p:cNvPr id="114" name="Oval 60"/>
            <p:cNvSpPr>
              <a:spLocks noChangeAspect="1"/>
            </p:cNvSpPr>
            <p:nvPr/>
          </p:nvSpPr>
          <p:spPr>
            <a:xfrm>
              <a:off x="1677608" y="2996952"/>
              <a:ext cx="1395643" cy="1395643"/>
            </a:xfrm>
            <a:prstGeom prst="ellipse">
              <a:avLst/>
            </a:prstGeom>
            <a:gradFill flip="none" rotWithShape="1">
              <a:gsLst>
                <a:gs pos="100000">
                  <a:schemeClr val="bg1">
                    <a:lumMod val="81000"/>
                  </a:schemeClr>
                </a:gs>
                <a:gs pos="0">
                  <a:schemeClr val="bg1">
                    <a:lumMod val="99000"/>
                  </a:schemeClr>
                </a:gs>
              </a:gsLst>
              <a:lin ang="5400000" scaled="1"/>
              <a:tileRect/>
            </a:gradFill>
            <a:ln>
              <a:noFill/>
            </a:ln>
            <a:effectLst>
              <a:outerShdw blurRad="3175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400" dirty="0">
                <a:solidFill>
                  <a:srgbClr val="FA783A"/>
                </a:solidFill>
              </a:endParaRPr>
            </a:p>
          </p:txBody>
        </p:sp>
        <p:sp>
          <p:nvSpPr>
            <p:cNvPr id="115" name="Oval 29"/>
            <p:cNvSpPr>
              <a:spLocks noChangeAspect="1"/>
            </p:cNvSpPr>
            <p:nvPr/>
          </p:nvSpPr>
          <p:spPr>
            <a:xfrm>
              <a:off x="1850114" y="3169458"/>
              <a:ext cx="1050630" cy="1050630"/>
            </a:xfrm>
            <a:prstGeom prst="ellipse">
              <a:avLst/>
            </a:prstGeom>
            <a:solidFill>
              <a:schemeClr val="accent1">
                <a:lumMod val="75000"/>
              </a:schemeClr>
            </a:solid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sz="2800" dirty="0">
                  <a:solidFill>
                    <a:srgbClr val="FA783A"/>
                  </a:solidFill>
                  <a:effectLst>
                    <a:outerShdw blurRad="38100" dist="38100" dir="2700000" algn="tl">
                      <a:srgbClr val="000000">
                        <a:alpha val="43137"/>
                      </a:srgbClr>
                    </a:outerShdw>
                  </a:effectLst>
                  <a:latin typeface="DIN-BoldItalic" pitchFamily="50" charset="0"/>
                </a:rPr>
                <a:t></a:t>
              </a:r>
              <a:endParaRPr lang="en-US" sz="2800" dirty="0">
                <a:solidFill>
                  <a:srgbClr val="FA783A"/>
                </a:solidFill>
                <a:effectLst>
                  <a:outerShdw blurRad="38100" dist="38100" dir="2700000" algn="tl">
                    <a:srgbClr val="000000">
                      <a:alpha val="43137"/>
                    </a:srgbClr>
                  </a:outerShdw>
                </a:effectLst>
                <a:latin typeface="DIN-BoldItalic" pitchFamily="50" charset="0"/>
              </a:endParaRPr>
            </a:p>
          </p:txBody>
        </p:sp>
      </p:grpSp>
      <p:sp>
        <p:nvSpPr>
          <p:cNvPr id="17" name="圆角矩形 16"/>
          <p:cNvSpPr/>
          <p:nvPr/>
        </p:nvSpPr>
        <p:spPr>
          <a:xfrm>
            <a:off x="2773045" y="2933065"/>
            <a:ext cx="3731895" cy="460375"/>
          </a:xfrm>
          <a:prstGeom prst="roundRect">
            <a:avLst>
              <a:gd name="adj" fmla="val 11271"/>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053080" y="2933065"/>
            <a:ext cx="3171190" cy="450850"/>
          </a:xfrm>
          <a:prstGeom prst="rect">
            <a:avLst/>
          </a:prstGeom>
          <a:noFill/>
        </p:spPr>
        <p:txBody>
          <a:bodyPr wrap="none" rtlCol="0">
            <a:spAutoFit/>
          </a:bodyPr>
          <a:p>
            <a:pPr algn="just">
              <a:lnSpc>
                <a:spcPct val="130000"/>
              </a:lnSpc>
              <a:buClrTx/>
              <a:buSzTx/>
              <a:buFont typeface="Wingdings" panose="05000000000000000000" charset="0"/>
            </a:pPr>
            <a:r>
              <a:rPr lang="zh-CN" altLang="en-US" sz="1800" b="1">
                <a:latin typeface="楷体" panose="02010609060101010101" pitchFamily="49" charset="-122"/>
                <a:ea typeface="楷体" panose="02010609060101010101" pitchFamily="49" charset="-122"/>
              </a:rPr>
              <a:t>贯彻落实总书记重要指示精神</a:t>
            </a:r>
            <a:endParaRPr lang="zh-CN" altLang="en-US" sz="1800" b="1">
              <a:latin typeface="楷体" panose="02010609060101010101" pitchFamily="49" charset="-122"/>
              <a:ea typeface="楷体" panose="02010609060101010101" pitchFamily="49" charset="-122"/>
            </a:endParaRPr>
          </a:p>
        </p:txBody>
      </p:sp>
      <p:sp>
        <p:nvSpPr>
          <p:cNvPr id="5" name="圆角矩形 4"/>
          <p:cNvSpPr/>
          <p:nvPr/>
        </p:nvSpPr>
        <p:spPr>
          <a:xfrm>
            <a:off x="2778125" y="3581400"/>
            <a:ext cx="3731895" cy="460375"/>
          </a:xfrm>
          <a:prstGeom prst="roundRect">
            <a:avLst>
              <a:gd name="adj" fmla="val 11271"/>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3173095" y="3581400"/>
            <a:ext cx="2941320" cy="450850"/>
          </a:xfrm>
          <a:prstGeom prst="rect">
            <a:avLst/>
          </a:prstGeom>
          <a:noFill/>
        </p:spPr>
        <p:txBody>
          <a:bodyPr wrap="none" rtlCol="0">
            <a:spAutoFit/>
          </a:bodyPr>
          <a:p>
            <a:pPr algn="just">
              <a:lnSpc>
                <a:spcPct val="130000"/>
              </a:lnSpc>
              <a:buClrTx/>
              <a:buSzTx/>
              <a:buFont typeface="Wingdings" panose="05000000000000000000" charset="0"/>
            </a:pPr>
            <a:r>
              <a:rPr lang="zh-CN" altLang="en-US" sz="1800" b="1">
                <a:latin typeface="楷体" panose="02010609060101010101" pitchFamily="49" charset="-122"/>
                <a:ea typeface="楷体" panose="02010609060101010101" pitchFamily="49" charset="-122"/>
              </a:rPr>
              <a:t>立足“两个至上”根本要求</a:t>
            </a:r>
            <a:endParaRPr lang="zh-CN" altLang="en-US" sz="1800" b="1">
              <a:latin typeface="楷体" panose="02010609060101010101" pitchFamily="49" charset="-122"/>
              <a:ea typeface="楷体" panose="02010609060101010101" pitchFamily="49" charset="-122"/>
            </a:endParaRPr>
          </a:p>
        </p:txBody>
      </p:sp>
      <p:sp>
        <p:nvSpPr>
          <p:cNvPr id="7" name="圆角矩形 6"/>
          <p:cNvSpPr/>
          <p:nvPr/>
        </p:nvSpPr>
        <p:spPr>
          <a:xfrm>
            <a:off x="2761615" y="4282440"/>
            <a:ext cx="3731895" cy="460375"/>
          </a:xfrm>
          <a:prstGeom prst="roundRect">
            <a:avLst>
              <a:gd name="adj" fmla="val 11271"/>
            </a:avLst>
          </a:prstGeom>
          <a:gradFill>
            <a:gsLst>
              <a:gs pos="100000">
                <a:schemeClr val="bg1"/>
              </a:gs>
              <a:gs pos="0">
                <a:srgbClr val="EEEEEE"/>
              </a:gs>
            </a:gsLst>
            <a:lin ang="8100000" scaled="0"/>
          </a:gradFill>
          <a:ln w="19050">
            <a:gradFill>
              <a:gsLst>
                <a:gs pos="0">
                  <a:schemeClr val="accent1">
                    <a:lumMod val="5000"/>
                    <a:lumOff val="95000"/>
                  </a:schemeClr>
                </a:gs>
                <a:gs pos="100000">
                  <a:srgbClr val="EEEEEE"/>
                </a:gs>
              </a:gsLst>
              <a:lin ang="8100000" scaled="0"/>
            </a:gradFill>
          </a:ln>
          <a:effectLst>
            <a:outerShdw blurRad="127000" dist="635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3041650" y="4282440"/>
            <a:ext cx="3171190" cy="450850"/>
          </a:xfrm>
          <a:prstGeom prst="rect">
            <a:avLst/>
          </a:prstGeom>
          <a:noFill/>
        </p:spPr>
        <p:txBody>
          <a:bodyPr wrap="none" rtlCol="0">
            <a:spAutoFit/>
          </a:bodyPr>
          <a:p>
            <a:pPr algn="just">
              <a:lnSpc>
                <a:spcPct val="130000"/>
              </a:lnSpc>
              <a:buClrTx/>
              <a:buSzTx/>
              <a:buFont typeface="Wingdings" panose="05000000000000000000" charset="0"/>
            </a:pPr>
            <a:r>
              <a:rPr lang="zh-CN" altLang="en-US" sz="1800" b="1">
                <a:latin typeface="楷体" panose="02010609060101010101" pitchFamily="49" charset="-122"/>
                <a:ea typeface="楷体" panose="02010609060101010101" pitchFamily="49" charset="-122"/>
              </a:rPr>
              <a:t>防控危险化学品重大安全风险</a:t>
            </a:r>
            <a:endParaRPr lang="zh-CN" altLang="en-US" sz="1800" b="1">
              <a:latin typeface="楷体" panose="02010609060101010101" pitchFamily="49" charset="-122"/>
              <a:ea typeface="楷体" panose="02010609060101010101" pitchFamily="49" charset="-122"/>
            </a:endParaRPr>
          </a:p>
        </p:txBody>
      </p:sp>
      <p:sp>
        <p:nvSpPr>
          <p:cNvPr id="9" name="文本框 8"/>
          <p:cNvSpPr txBox="1"/>
          <p:nvPr/>
        </p:nvSpPr>
        <p:spPr>
          <a:xfrm>
            <a:off x="4061460" y="1615440"/>
            <a:ext cx="782955" cy="810260"/>
          </a:xfrm>
          <a:prstGeom prst="rect">
            <a:avLst/>
          </a:prstGeom>
          <a:noFill/>
        </p:spPr>
        <p:txBody>
          <a:bodyPr wrap="square" rtlCol="0">
            <a:spAutoFit/>
          </a:bodyPr>
          <a:p>
            <a:pPr algn="ctr">
              <a:lnSpc>
                <a:spcPct val="130000"/>
              </a:lnSpc>
              <a:buClrTx/>
              <a:buSzTx/>
              <a:buFont typeface="Wingdings" panose="05000000000000000000" charset="0"/>
            </a:pPr>
            <a:r>
              <a:rPr lang="zh-CN" altLang="en-US" sz="1800" b="1">
                <a:solidFill>
                  <a:schemeClr val="bg1"/>
                </a:solidFill>
                <a:latin typeface="楷体" panose="02010609060101010101" pitchFamily="49" charset="-122"/>
                <a:ea typeface="楷体" panose="02010609060101010101" pitchFamily="49" charset="-122"/>
              </a:rPr>
              <a:t>两办意见</a:t>
            </a:r>
            <a:endParaRPr lang="zh-CN" altLang="en-US" sz="1800" b="1">
              <a:solidFill>
                <a:schemeClr val="bg1"/>
              </a:solidFill>
              <a:latin typeface="楷体" panose="02010609060101010101" pitchFamily="49" charset="-122"/>
              <a:ea typeface="楷体" panose="02010609060101010101" pitchFamily="49" charset="-122"/>
            </a:endParaRPr>
          </a:p>
        </p:txBody>
      </p:sp>
      <p:sp>
        <p:nvSpPr>
          <p:cNvPr id="10" name="文本框 9"/>
          <p:cNvSpPr txBox="1"/>
          <p:nvPr/>
        </p:nvSpPr>
        <p:spPr>
          <a:xfrm>
            <a:off x="1139190" y="3651885"/>
            <a:ext cx="782955" cy="810260"/>
          </a:xfrm>
          <a:prstGeom prst="rect">
            <a:avLst/>
          </a:prstGeom>
          <a:noFill/>
        </p:spPr>
        <p:txBody>
          <a:bodyPr wrap="square" rtlCol="0">
            <a:spAutoFit/>
          </a:bodyPr>
          <a:p>
            <a:pPr algn="ctr">
              <a:lnSpc>
                <a:spcPct val="130000"/>
              </a:lnSpc>
              <a:buClrTx/>
              <a:buSzTx/>
              <a:buFont typeface="Wingdings" panose="05000000000000000000" charset="0"/>
            </a:pPr>
            <a:r>
              <a:rPr lang="zh-CN" altLang="en-US" sz="1800" b="1">
                <a:solidFill>
                  <a:schemeClr val="bg1"/>
                </a:solidFill>
                <a:latin typeface="楷体" panose="02010609060101010101" pitchFamily="49" charset="-122"/>
                <a:ea typeface="楷体" panose="02010609060101010101" pitchFamily="49" charset="-122"/>
              </a:rPr>
              <a:t>三年行动</a:t>
            </a:r>
            <a:endParaRPr lang="zh-CN" altLang="en-US" sz="1800" b="1">
              <a:solidFill>
                <a:schemeClr val="bg1"/>
              </a:solidFill>
              <a:latin typeface="楷体" panose="02010609060101010101" pitchFamily="49" charset="-122"/>
              <a:ea typeface="楷体" panose="02010609060101010101" pitchFamily="49" charset="-122"/>
            </a:endParaRPr>
          </a:p>
        </p:txBody>
      </p:sp>
      <p:sp>
        <p:nvSpPr>
          <p:cNvPr id="11" name="文本框 10"/>
          <p:cNvSpPr txBox="1"/>
          <p:nvPr/>
        </p:nvSpPr>
        <p:spPr>
          <a:xfrm>
            <a:off x="7021830" y="3651885"/>
            <a:ext cx="1216025" cy="810260"/>
          </a:xfrm>
          <a:prstGeom prst="rect">
            <a:avLst/>
          </a:prstGeom>
          <a:noFill/>
        </p:spPr>
        <p:txBody>
          <a:bodyPr wrap="square" rtlCol="0">
            <a:spAutoFit/>
          </a:bodyPr>
          <a:p>
            <a:pPr algn="ctr">
              <a:lnSpc>
                <a:spcPct val="130000"/>
              </a:lnSpc>
              <a:buClrTx/>
              <a:buSzTx/>
              <a:buFont typeface="Wingdings" panose="05000000000000000000" charset="0"/>
            </a:pPr>
            <a:r>
              <a:rPr lang="zh-CN" altLang="en-US" sz="1800" b="1">
                <a:solidFill>
                  <a:schemeClr val="bg1"/>
                </a:solidFill>
                <a:latin typeface="楷体" panose="02010609060101010101" pitchFamily="49" charset="-122"/>
                <a:ea typeface="楷体" panose="02010609060101010101" pitchFamily="49" charset="-122"/>
              </a:rPr>
              <a:t>十四五</a:t>
            </a:r>
            <a:endParaRPr lang="zh-CN" altLang="en-US" sz="1800" b="1">
              <a:solidFill>
                <a:schemeClr val="bg1"/>
              </a:solidFill>
              <a:latin typeface="楷体" panose="02010609060101010101" pitchFamily="49" charset="-122"/>
              <a:ea typeface="楷体" panose="02010609060101010101" pitchFamily="49" charset="-122"/>
            </a:endParaRPr>
          </a:p>
          <a:p>
            <a:pPr algn="ctr">
              <a:lnSpc>
                <a:spcPct val="130000"/>
              </a:lnSpc>
              <a:buClrTx/>
              <a:buSzTx/>
              <a:buFont typeface="Wingdings" panose="05000000000000000000" charset="0"/>
            </a:pPr>
            <a:r>
              <a:rPr lang="zh-CN" altLang="en-US" sz="1800" b="1">
                <a:solidFill>
                  <a:schemeClr val="bg1"/>
                </a:solidFill>
                <a:latin typeface="楷体" panose="02010609060101010101" pitchFamily="49" charset="-122"/>
                <a:ea typeface="楷体" panose="02010609060101010101" pitchFamily="49" charset="-122"/>
              </a:rPr>
              <a:t>规划</a:t>
            </a:r>
            <a:endParaRPr lang="zh-CN" altLang="en-US" sz="1800" b="1">
              <a:solidFill>
                <a:schemeClr val="bg1"/>
              </a:solidFill>
              <a:latin typeface="楷体" panose="02010609060101010101" pitchFamily="49" charset="-122"/>
              <a:ea typeface="楷体" panose="02010609060101010101" pitchFamily="49" charset="-122"/>
            </a:endParaRPr>
          </a:p>
        </p:txBody>
      </p:sp>
      <p:sp>
        <p:nvSpPr>
          <p:cNvPr id="12" name="TextBox 4"/>
          <p:cNvSpPr txBox="1"/>
          <p:nvPr/>
        </p:nvSpPr>
        <p:spPr>
          <a:xfrm>
            <a:off x="108585" y="988060"/>
            <a:ext cx="2918460" cy="706755"/>
          </a:xfrm>
          <a:prstGeom prst="rect">
            <a:avLst/>
          </a:prstGeom>
          <a:noFill/>
        </p:spPr>
        <p:txBody>
          <a:bodyPr wrap="square" rtlCol="0">
            <a:spAutoFit/>
          </a:bodyPr>
          <a:p>
            <a:r>
              <a:rPr lang="zh-CN" altLang="en-US" sz="2000" b="1" dirty="0" smtClean="0">
                <a:solidFill>
                  <a:srgbClr val="2464CB"/>
                </a:solidFill>
                <a:uFillTx/>
                <a:latin typeface="楷体" panose="02010609060101010101" pitchFamily="49" charset="-122"/>
                <a:ea typeface="楷体" panose="02010609060101010101" pitchFamily="49" charset="-122"/>
              </a:rPr>
              <a:t>一个中心，两项任务</a:t>
            </a:r>
            <a:endParaRPr lang="zh-CN" altLang="en-US" sz="2000" b="1" dirty="0" smtClean="0">
              <a:solidFill>
                <a:srgbClr val="2464CB"/>
              </a:solidFill>
              <a:uFillTx/>
              <a:latin typeface="楷体" panose="02010609060101010101" pitchFamily="49" charset="-122"/>
              <a:ea typeface="楷体" panose="02010609060101010101" pitchFamily="49" charset="-122"/>
            </a:endParaRPr>
          </a:p>
          <a:p>
            <a:r>
              <a:rPr lang="zh-CN" altLang="en-US" sz="2000" b="1" dirty="0" smtClean="0">
                <a:solidFill>
                  <a:srgbClr val="2464CB"/>
                </a:solidFill>
                <a:uFillTx/>
                <a:latin typeface="楷体" panose="02010609060101010101" pitchFamily="49" charset="-122"/>
                <a:ea typeface="楷体" panose="02010609060101010101" pitchFamily="49" charset="-122"/>
              </a:rPr>
              <a:t>标本兼治、融合推进</a:t>
            </a:r>
            <a:endParaRPr lang="zh-CN" altLang="en-US" sz="2000" b="1" dirty="0" smtClean="0">
              <a:solidFill>
                <a:srgbClr val="2464CB"/>
              </a:solidFill>
              <a:uFillTx/>
              <a:latin typeface="楷体" panose="02010609060101010101" pitchFamily="49" charset="-122"/>
              <a:ea typeface="楷体" panose="02010609060101010101" pitchFamily="49" charset="-122"/>
            </a:endParaRPr>
          </a:p>
        </p:txBody>
      </p:sp>
      <p:pic>
        <p:nvPicPr>
          <p:cNvPr id="13" name="图片 12" descr="1721867435"/>
          <p:cNvPicPr>
            <a:picLocks noChangeAspect="1"/>
          </p:cNvPicPr>
          <p:nvPr/>
        </p:nvPicPr>
        <p:blipFill>
          <a:blip r:embed="rId1"/>
          <a:stretch>
            <a:fillRect/>
          </a:stretch>
        </p:blipFill>
        <p:spPr>
          <a:xfrm>
            <a:off x="5220335" y="841375"/>
            <a:ext cx="1049020" cy="1584325"/>
          </a:xfrm>
          <a:prstGeom prst="rect">
            <a:avLst/>
          </a:prstGeom>
          <a:effectLst>
            <a:reflection blurRad="6350" stA="52000" endA="300" endPos="11000" dir="5400000" sy="-100000" algn="bl" rotWithShape="0"/>
            <a:softEdge rad="31750"/>
          </a:effectLst>
        </p:spPr>
      </p:pic>
    </p:spTree>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圆角矩形 14"/>
          <p:cNvSpPr/>
          <p:nvPr/>
        </p:nvSpPr>
        <p:spPr>
          <a:xfrm>
            <a:off x="467995" y="1118235"/>
            <a:ext cx="4807585" cy="418465"/>
          </a:xfrm>
          <a:custGeom>
            <a:avLst/>
            <a:gdLst/>
            <a:ahLst/>
            <a:cxnLst/>
            <a:rect l="l" t="t" r="r" b="b"/>
            <a:pathLst>
              <a:path w="3960440" h="648072">
                <a:moveTo>
                  <a:pt x="0" y="0"/>
                </a:moveTo>
                <a:lnTo>
                  <a:pt x="3636404" y="0"/>
                </a:lnTo>
                <a:cubicBezTo>
                  <a:pt x="3815364" y="0"/>
                  <a:pt x="3960440" y="145076"/>
                  <a:pt x="3960440" y="324036"/>
                </a:cubicBezTo>
                <a:cubicBezTo>
                  <a:pt x="3960440" y="502996"/>
                  <a:pt x="3815364" y="648072"/>
                  <a:pt x="3636404" y="648072"/>
                </a:cubicBezTo>
                <a:lnTo>
                  <a:pt x="0" y="648072"/>
                </a:lnTo>
                <a:close/>
              </a:path>
            </a:pathLst>
          </a:custGeom>
          <a:solidFill>
            <a:srgbClr val="54A9EA"/>
          </a:solidFill>
          <a:ln w="25400" cap="flat" cmpd="sng" algn="ctr">
            <a:noFill/>
            <a:prstDash val="solid"/>
          </a:ln>
          <a:effectLst/>
        </p:spPr>
        <p:txBody>
          <a:bodyPr rtlCol="0" anchor="ctr"/>
          <a:lstStyle/>
          <a:p>
            <a:pPr algn="ctr" defTabSz="822960">
              <a:defRPr/>
            </a:pPr>
            <a:r>
              <a:rPr lang="zh-CN" altLang="en-US" sz="1800" b="1" kern="0" dirty="0">
                <a:solidFill>
                  <a:sysClr val="window" lastClr="FFFFFF"/>
                </a:solidFill>
                <a:latin typeface="Times New Roman" panose="02020603050405020304" pitchFamily="18" charset="0"/>
                <a:ea typeface="微软雅黑" panose="020B0503020204020204" charset="-122"/>
                <a:cs typeface="Times New Roman" panose="02020603050405020304" pitchFamily="18" charset="0"/>
              </a:rPr>
              <a:t>关于</a:t>
            </a:r>
            <a:r>
              <a:rPr lang="zh-CN" sz="1800" b="1" kern="0" dirty="0">
                <a:solidFill>
                  <a:sysClr val="window" lastClr="FFFFFF"/>
                </a:solidFill>
                <a:latin typeface="Times New Roman" panose="02020603050405020304" pitchFamily="18" charset="0"/>
                <a:ea typeface="微软雅黑" panose="020B0503020204020204" charset="-122"/>
                <a:cs typeface="Times New Roman" panose="02020603050405020304" pitchFamily="18" charset="0"/>
              </a:rPr>
              <a:t>全面加强危化品安全生产工作的意见</a:t>
            </a:r>
            <a:endParaRPr lang="zh-CN" sz="1800" b="1" kern="0" dirty="0">
              <a:solidFill>
                <a:sysClr val="window" lastClr="FFFFFF"/>
              </a:solidFill>
              <a:latin typeface="Times New Roman" panose="02020603050405020304" pitchFamily="18" charset="0"/>
              <a:ea typeface="微软雅黑" panose="020B0503020204020204" charset="-122"/>
              <a:cs typeface="Times New Roman" panose="02020603050405020304" pitchFamily="18" charset="0"/>
            </a:endParaRPr>
          </a:p>
        </p:txBody>
      </p:sp>
      <p:sp>
        <p:nvSpPr>
          <p:cNvPr id="13" name="TextBox 12"/>
          <p:cNvSpPr txBox="1"/>
          <p:nvPr/>
        </p:nvSpPr>
        <p:spPr>
          <a:xfrm>
            <a:off x="467995" y="1787525"/>
            <a:ext cx="5538470" cy="2676525"/>
          </a:xfrm>
          <a:prstGeom prst="rect">
            <a:avLst/>
          </a:prstGeom>
          <a:noFill/>
        </p:spPr>
        <p:txBody>
          <a:bodyPr wrap="square">
            <a:spAutoFit/>
          </a:bodyPr>
          <a:lstStyle/>
          <a:p>
            <a:pPr algn="just" eaLnBrk="1" fontAlgn="auto">
              <a:lnSpc>
                <a:spcPct val="150000"/>
              </a:lnSpc>
            </a:pPr>
            <a:r>
              <a:rPr lang="en-US" altLang="zh-CN" sz="1600" dirty="0" smtClean="0">
                <a:solidFill>
                  <a:schemeClr val="tx1"/>
                </a:solidFill>
                <a:uFillTx/>
                <a:latin typeface="Times New Roman" panose="02020603050405020304" pitchFamily="18" charset="0"/>
                <a:ea typeface="楷体" panose="02010609060101010101" pitchFamily="49" charset="-122"/>
                <a:cs typeface="Times New Roman" panose="02020603050405020304" pitchFamily="18" charset="0"/>
                <a:sym typeface="+mn-ea"/>
              </a:rPr>
              <a:t>2020</a:t>
            </a:r>
            <a:r>
              <a:rPr lang="zh-CN" altLang="en-US" sz="1600"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年</a:t>
            </a:r>
            <a:r>
              <a:rPr lang="en-US" altLang="zh-CN" sz="1600"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2</a:t>
            </a:r>
            <a:r>
              <a:rPr lang="zh-CN" altLang="en-US" sz="1600" dirty="0" smtClean="0">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月，中办国办印发</a:t>
            </a:r>
            <a:r>
              <a:rPr lang="zh-CN" altLang="en-US" sz="1600" dirty="0" smtClean="0">
                <a:solidFill>
                  <a:schemeClr val="tx1"/>
                </a:solidFill>
                <a:uFillTx/>
                <a:latin typeface="Times New Roman" panose="02020603050405020304" pitchFamily="18" charset="0"/>
                <a:ea typeface="楷体" panose="02010609060101010101" pitchFamily="49" charset="-122"/>
                <a:cs typeface="Times New Roman" panose="02020603050405020304" pitchFamily="18" charset="0"/>
                <a:sym typeface="+mn-ea"/>
              </a:rPr>
              <a:t>《意见》要求：坚持总体国家安全观，按照高质量发展要求，以防控系统性安全风险为重点，完善和落实安全生产责任和管理制度，建立安全隐患排查和安全预防控制体系，加强源头治理、综合治理、精准治理，着力解决基础性、源头性、瓶颈性问题，</a:t>
            </a:r>
            <a:r>
              <a:rPr lang="zh-CN" altLang="en-US" sz="1600" b="1" dirty="0" smtClean="0">
                <a:solidFill>
                  <a:schemeClr val="tx1"/>
                </a:solidFill>
                <a:uFillTx/>
                <a:latin typeface="Times New Roman" panose="02020603050405020304" pitchFamily="18" charset="0"/>
                <a:ea typeface="楷体" panose="02010609060101010101" pitchFamily="49" charset="-122"/>
                <a:cs typeface="Times New Roman" panose="02020603050405020304" pitchFamily="18" charset="0"/>
                <a:sym typeface="+mn-ea"/>
              </a:rPr>
              <a:t>加快实现危险化学品安全生产治理体系和治理能力现代化，全面提升安全发展水平，推动危化品安全生产形势持续稳定好转。</a:t>
            </a:r>
            <a:endParaRPr lang="zh-CN" altLang="en-US" sz="1600" b="1" dirty="0" smtClean="0">
              <a:solidFill>
                <a:schemeClr val="tx1"/>
              </a:solidFill>
              <a:uFillTx/>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10" name="灯片编号占位符 9"/>
          <p:cNvSpPr>
            <a:spLocks noGrp="1"/>
          </p:cNvSpPr>
          <p:nvPr>
            <p:ph type="sldNum" sz="quarter" idx="4"/>
          </p:nvPr>
        </p:nvSpPr>
        <p:spPr>
          <a:xfrm>
            <a:off x="7020560" y="4803458"/>
            <a:ext cx="2133600" cy="357188"/>
          </a:xfrm>
        </p:spPr>
        <p:txBody>
          <a:bodyPr/>
          <a:lstStyle/>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pic>
        <p:nvPicPr>
          <p:cNvPr id="3" name="图片 2" descr="1721867435"/>
          <p:cNvPicPr>
            <a:picLocks noChangeAspect="1"/>
          </p:cNvPicPr>
          <p:nvPr/>
        </p:nvPicPr>
        <p:blipFill>
          <a:blip r:embed="rId1"/>
          <a:stretch>
            <a:fillRect/>
          </a:stretch>
        </p:blipFill>
        <p:spPr>
          <a:xfrm>
            <a:off x="6444615" y="1348105"/>
            <a:ext cx="2161540" cy="3263900"/>
          </a:xfrm>
          <a:prstGeom prst="rect">
            <a:avLst/>
          </a:prstGeom>
        </p:spPr>
      </p:pic>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507490" y="1632585"/>
            <a:ext cx="2854325" cy="791845"/>
          </a:xfrm>
          <a:prstGeom prst="rect">
            <a:avLst/>
          </a:prstGeom>
          <a:gradFill rotWithShape="1">
            <a:gsLst>
              <a:gs pos="0">
                <a:srgbClr val="FFFFFF"/>
              </a:gs>
              <a:gs pos="100000">
                <a:srgbClr val="7F7F7F">
                  <a:lumMod val="20000"/>
                  <a:lumOff val="80000"/>
                </a:srgbClr>
              </a:gs>
            </a:gsLst>
            <a:lin ang="5400000" scaled="1"/>
          </a:gradFill>
          <a:ln w="9525" algn="ctr">
            <a:solidFill>
              <a:schemeClr val="accent5">
                <a:lumMod val="90000"/>
              </a:schemeClr>
            </a:solid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2" name="TextBox 21"/>
          <p:cNvSpPr txBox="1"/>
          <p:nvPr/>
        </p:nvSpPr>
        <p:spPr>
          <a:xfrm>
            <a:off x="318135" y="942975"/>
            <a:ext cx="3150870" cy="368300"/>
          </a:xfrm>
          <a:prstGeom prst="rect">
            <a:avLst/>
          </a:prstGeom>
          <a:noFill/>
        </p:spPr>
        <p:txBody>
          <a:bodyPr wrap="square" rtlCol="0">
            <a:spAutoFit/>
          </a:bodyPr>
          <a:lstStyle/>
          <a:p>
            <a:r>
              <a:rPr lang="zh-CN" altLang="en-US" sz="1800" b="1" dirty="0" smtClean="0">
                <a:solidFill>
                  <a:srgbClr val="FF0000"/>
                </a:solidFill>
                <a:latin typeface="楷体" panose="02010609060101010101" pitchFamily="49" charset="-122"/>
                <a:ea typeface="楷体" panose="02010609060101010101" pitchFamily="49" charset="-122"/>
              </a:rPr>
              <a:t>重点任务：五个强化</a:t>
            </a:r>
            <a:r>
              <a:rPr lang="en-US" altLang="zh-CN" sz="1800" b="1" dirty="0" smtClean="0">
                <a:solidFill>
                  <a:srgbClr val="FF0000"/>
                </a:solidFill>
                <a:latin typeface="楷体" panose="02010609060101010101" pitchFamily="49" charset="-122"/>
                <a:ea typeface="楷体" panose="02010609060101010101" pitchFamily="49" charset="-122"/>
              </a:rPr>
              <a:t> </a:t>
            </a:r>
            <a:r>
              <a:rPr lang="en-US" altLang="zh-CN" sz="1800" b="1"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16</a:t>
            </a:r>
            <a:r>
              <a:rPr lang="zh-CN" altLang="en-US" sz="1800" b="1" dirty="0" smtClean="0">
                <a:solidFill>
                  <a:srgbClr val="FF0000"/>
                </a:solidFill>
                <a:latin typeface="楷体" panose="02010609060101010101" pitchFamily="49" charset="-122"/>
                <a:ea typeface="楷体" panose="02010609060101010101" pitchFamily="49" charset="-122"/>
              </a:rPr>
              <a:t>方面</a:t>
            </a:r>
            <a:endParaRPr lang="zh-CN" altLang="en-US" sz="1800" b="1" dirty="0" smtClean="0">
              <a:solidFill>
                <a:srgbClr val="FF0000"/>
              </a:solidFill>
              <a:latin typeface="楷体" panose="02010609060101010101" pitchFamily="49" charset="-122"/>
              <a:ea typeface="楷体" panose="02010609060101010101" pitchFamily="49" charset="-122"/>
            </a:endParaRPr>
          </a:p>
        </p:txBody>
      </p:sp>
      <p:sp>
        <p:nvSpPr>
          <p:cNvPr id="10" name="灯片编号占位符 9"/>
          <p:cNvSpPr>
            <a:spLocks noGrp="1"/>
          </p:cNvSpPr>
          <p:nvPr>
            <p:ph type="sldNum" sz="quarter" idx="4"/>
          </p:nvPr>
        </p:nvSpPr>
        <p:spPr>
          <a:xfrm>
            <a:off x="7019925" y="4803458"/>
            <a:ext cx="2133600" cy="357188"/>
          </a:xfrm>
        </p:spPr>
        <p:txBody>
          <a:bodyPr/>
          <a:lstStyle/>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11" name="圆角矩形 10"/>
          <p:cNvSpPr/>
          <p:nvPr/>
        </p:nvSpPr>
        <p:spPr>
          <a:xfrm>
            <a:off x="251460" y="1562100"/>
            <a:ext cx="1296035" cy="935990"/>
          </a:xfrm>
          <a:prstGeom prst="roundRect">
            <a:avLst/>
          </a:prstGeom>
          <a:solidFill>
            <a:schemeClr val="accent5">
              <a:lumMod val="90000"/>
            </a:schemeClr>
          </a:solidFill>
          <a:ln w="9525" algn="ctr">
            <a:no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14" name="文本框 13"/>
          <p:cNvSpPr txBox="1"/>
          <p:nvPr/>
        </p:nvSpPr>
        <p:spPr>
          <a:xfrm>
            <a:off x="318135" y="1706245"/>
            <a:ext cx="1162685" cy="645160"/>
          </a:xfrm>
          <a:prstGeom prst="rect">
            <a:avLst/>
          </a:prstGeom>
          <a:noFill/>
        </p:spPr>
        <p:txBody>
          <a:bodyPr wrap="square" rtlCol="0">
            <a:spAutoFit/>
          </a:bodyPr>
          <a:lstStyle/>
          <a:p>
            <a:pPr algn="just"/>
            <a:r>
              <a:rPr lang="zh-CN" altLang="en-US" sz="1800" b="1">
                <a:latin typeface="楷体" panose="02010609060101010101" pitchFamily="49" charset="-122"/>
                <a:ea typeface="楷体" panose="02010609060101010101" pitchFamily="49" charset="-122"/>
              </a:rPr>
              <a:t>强化安全风险管控</a:t>
            </a:r>
            <a:endParaRPr lang="zh-CN" altLang="en-US" sz="1800" b="1">
              <a:latin typeface="楷体" panose="02010609060101010101" pitchFamily="49" charset="-122"/>
              <a:ea typeface="楷体" panose="02010609060101010101" pitchFamily="49" charset="-122"/>
            </a:endParaRPr>
          </a:p>
        </p:txBody>
      </p:sp>
      <p:sp>
        <p:nvSpPr>
          <p:cNvPr id="16" name="文本框 15"/>
          <p:cNvSpPr txBox="1"/>
          <p:nvPr/>
        </p:nvSpPr>
        <p:spPr>
          <a:xfrm>
            <a:off x="1619250" y="1633855"/>
            <a:ext cx="2723515" cy="829945"/>
          </a:xfrm>
          <a:prstGeom prst="rect">
            <a:avLst/>
          </a:prstGeom>
          <a:noFill/>
        </p:spPr>
        <p:txBody>
          <a:bodyPr wrap="square" rtlCol="0">
            <a:spAutoFit/>
          </a:bodyPr>
          <a:lstStyle/>
          <a:p>
            <a:r>
              <a:rPr lang="en-US" altLang="zh-CN" sz="1600">
                <a:latin typeface="Times New Roman" panose="02020603050405020304" pitchFamily="18" charset="0"/>
                <a:ea typeface="楷体" panose="02010609060101010101" pitchFamily="49" charset="-122"/>
                <a:cs typeface="Times New Roman" panose="02020603050405020304" pitchFamily="18" charset="0"/>
              </a:rPr>
              <a:t>1.</a:t>
            </a:r>
            <a:r>
              <a:rPr lang="zh-CN" altLang="en-US" sz="1600">
                <a:latin typeface="Times New Roman" panose="02020603050405020304" pitchFamily="18" charset="0"/>
                <a:ea typeface="楷体" panose="02010609060101010101" pitchFamily="49" charset="-122"/>
                <a:cs typeface="Times New Roman" panose="02020603050405020304" pitchFamily="18" charset="0"/>
              </a:rPr>
              <a:t>深入开展安全风险排查</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2.</a:t>
            </a:r>
            <a:r>
              <a:rPr lang="zh-CN" altLang="en-US" sz="1600">
                <a:latin typeface="Times New Roman" panose="02020603050405020304" pitchFamily="18" charset="0"/>
                <a:ea typeface="楷体" panose="02010609060101010101" pitchFamily="49" charset="-122"/>
                <a:cs typeface="Times New Roman" panose="02020603050405020304" pitchFamily="18" charset="0"/>
              </a:rPr>
              <a:t>推进产业结构调整</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3.</a:t>
            </a:r>
            <a:r>
              <a:rPr lang="zh-CN" altLang="en-US" sz="1600">
                <a:latin typeface="Times New Roman" panose="02020603050405020304" pitchFamily="18" charset="0"/>
                <a:ea typeface="楷体" panose="02010609060101010101" pitchFamily="49" charset="-122"/>
                <a:cs typeface="Times New Roman" panose="02020603050405020304" pitchFamily="18" charset="0"/>
              </a:rPr>
              <a:t>严格标准规范</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4" name="矩形 33"/>
          <p:cNvSpPr/>
          <p:nvPr/>
        </p:nvSpPr>
        <p:spPr>
          <a:xfrm>
            <a:off x="1507490" y="2785110"/>
            <a:ext cx="2854325" cy="791845"/>
          </a:xfrm>
          <a:prstGeom prst="rect">
            <a:avLst/>
          </a:prstGeom>
          <a:gradFill rotWithShape="1">
            <a:gsLst>
              <a:gs pos="0">
                <a:srgbClr val="FFFFFF"/>
              </a:gs>
              <a:gs pos="100000">
                <a:srgbClr val="7F7F7F">
                  <a:lumMod val="20000"/>
                  <a:lumOff val="80000"/>
                </a:srgbClr>
              </a:gs>
            </a:gsLst>
            <a:lin ang="5400000" scaled="1"/>
          </a:gradFill>
          <a:ln w="9525" algn="ctr">
            <a:solidFill>
              <a:schemeClr val="accent5">
                <a:lumMod val="90000"/>
              </a:schemeClr>
            </a:solid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35" name="圆角矩形 34"/>
          <p:cNvSpPr/>
          <p:nvPr/>
        </p:nvSpPr>
        <p:spPr>
          <a:xfrm>
            <a:off x="252095" y="2715895"/>
            <a:ext cx="1296035" cy="935990"/>
          </a:xfrm>
          <a:prstGeom prst="roundRect">
            <a:avLst/>
          </a:prstGeom>
          <a:solidFill>
            <a:schemeClr val="accent5">
              <a:lumMod val="90000"/>
            </a:schemeClr>
          </a:solidFill>
          <a:ln w="9525" algn="ctr">
            <a:no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36" name="文本框 35"/>
          <p:cNvSpPr txBox="1"/>
          <p:nvPr/>
        </p:nvSpPr>
        <p:spPr>
          <a:xfrm>
            <a:off x="285115" y="2910205"/>
            <a:ext cx="1229360" cy="614045"/>
          </a:xfrm>
          <a:prstGeom prst="rect">
            <a:avLst/>
          </a:prstGeom>
          <a:noFill/>
        </p:spPr>
        <p:txBody>
          <a:bodyPr wrap="square" rtlCol="0">
            <a:spAutoFit/>
          </a:bodyPr>
          <a:lstStyle/>
          <a:p>
            <a:pPr algn="ctr"/>
            <a:r>
              <a:rPr lang="zh-CN" altLang="en-US" sz="1700" b="1" spc="-100">
                <a:solidFill>
                  <a:schemeClr val="tx1"/>
                </a:solidFill>
                <a:uFillTx/>
                <a:latin typeface="楷体" panose="02010609060101010101" pitchFamily="49" charset="-122"/>
                <a:ea typeface="楷体" panose="02010609060101010101" pitchFamily="49" charset="-122"/>
              </a:rPr>
              <a:t>强化全链条安全管理</a:t>
            </a:r>
            <a:endParaRPr lang="zh-CN" altLang="en-US" sz="1700" b="1" spc="-100">
              <a:solidFill>
                <a:schemeClr val="tx1"/>
              </a:solidFill>
              <a:uFillTx/>
              <a:latin typeface="楷体" panose="02010609060101010101" pitchFamily="49" charset="-122"/>
              <a:ea typeface="楷体" panose="02010609060101010101" pitchFamily="49" charset="-122"/>
            </a:endParaRPr>
          </a:p>
        </p:txBody>
      </p:sp>
      <p:sp>
        <p:nvSpPr>
          <p:cNvPr id="37" name="文本框 36"/>
          <p:cNvSpPr txBox="1"/>
          <p:nvPr/>
        </p:nvSpPr>
        <p:spPr>
          <a:xfrm>
            <a:off x="1547495" y="2786380"/>
            <a:ext cx="2994025" cy="829945"/>
          </a:xfrm>
          <a:prstGeom prst="rect">
            <a:avLst/>
          </a:prstGeom>
          <a:noFill/>
        </p:spPr>
        <p:txBody>
          <a:bodyPr wrap="square" rtlCol="0">
            <a:spAutoFit/>
          </a:bodyPr>
          <a:lstStyle/>
          <a:p>
            <a:r>
              <a:rPr lang="en-US" altLang="zh-CN" sz="1600">
                <a:latin typeface="Times New Roman" panose="02020603050405020304" pitchFamily="18" charset="0"/>
                <a:ea typeface="楷体" panose="02010609060101010101" pitchFamily="49" charset="-122"/>
                <a:cs typeface="Times New Roman" panose="02020603050405020304" pitchFamily="18" charset="0"/>
              </a:rPr>
              <a:t>4.</a:t>
            </a:r>
            <a:r>
              <a:rPr lang="zh-CN" altLang="en-US" sz="1600">
                <a:latin typeface="Times New Roman" panose="02020603050405020304" pitchFamily="18" charset="0"/>
                <a:ea typeface="楷体" panose="02010609060101010101" pitchFamily="49" charset="-122"/>
                <a:cs typeface="Times New Roman" panose="02020603050405020304" pitchFamily="18" charset="0"/>
              </a:rPr>
              <a:t>严格安全准入</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5.</a:t>
            </a:r>
            <a:r>
              <a:rPr lang="zh-CN" altLang="en-US" sz="1600">
                <a:latin typeface="Times New Roman" panose="02020603050405020304" pitchFamily="18" charset="0"/>
                <a:ea typeface="楷体" panose="02010609060101010101" pitchFamily="49" charset="-122"/>
                <a:cs typeface="Times New Roman" panose="02020603050405020304" pitchFamily="18" charset="0"/>
              </a:rPr>
              <a:t>加强重点环节安全管控</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6.</a:t>
            </a:r>
            <a:r>
              <a:rPr lang="zh-CN" altLang="en-US" sz="1600" spc="-150">
                <a:solidFill>
                  <a:schemeClr val="tx1"/>
                </a:solidFill>
                <a:uFillTx/>
                <a:latin typeface="Times New Roman" panose="02020603050405020304" pitchFamily="18" charset="0"/>
                <a:ea typeface="楷体" panose="02010609060101010101" pitchFamily="49" charset="-122"/>
                <a:cs typeface="Times New Roman" panose="02020603050405020304" pitchFamily="18" charset="0"/>
              </a:rPr>
              <a:t>强化废弃危化品等危废监管</a:t>
            </a:r>
            <a:endParaRPr lang="zh-CN" altLang="en-US" sz="1600" spc="-150">
              <a:solidFill>
                <a:schemeClr val="tx1"/>
              </a:solidFill>
              <a:uFillTx/>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8" name="矩形 37"/>
          <p:cNvSpPr/>
          <p:nvPr/>
        </p:nvSpPr>
        <p:spPr>
          <a:xfrm>
            <a:off x="1508125" y="3938270"/>
            <a:ext cx="2854325" cy="791845"/>
          </a:xfrm>
          <a:prstGeom prst="rect">
            <a:avLst/>
          </a:prstGeom>
          <a:gradFill rotWithShape="1">
            <a:gsLst>
              <a:gs pos="0">
                <a:srgbClr val="FFFFFF"/>
              </a:gs>
              <a:gs pos="100000">
                <a:srgbClr val="7F7F7F">
                  <a:lumMod val="20000"/>
                  <a:lumOff val="80000"/>
                </a:srgbClr>
              </a:gs>
            </a:gsLst>
            <a:lin ang="5400000" scaled="1"/>
          </a:gradFill>
          <a:ln w="9525" algn="ctr">
            <a:solidFill>
              <a:schemeClr val="accent5">
                <a:lumMod val="90000"/>
              </a:schemeClr>
            </a:solid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40" name="圆角矩形 39"/>
          <p:cNvSpPr/>
          <p:nvPr/>
        </p:nvSpPr>
        <p:spPr>
          <a:xfrm>
            <a:off x="252095" y="3867785"/>
            <a:ext cx="1296035" cy="935990"/>
          </a:xfrm>
          <a:prstGeom prst="roundRect">
            <a:avLst/>
          </a:prstGeom>
          <a:solidFill>
            <a:schemeClr val="accent5">
              <a:lumMod val="90000"/>
            </a:schemeClr>
          </a:solidFill>
          <a:ln w="9525" algn="ctr">
            <a:no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41" name="文本框 40"/>
          <p:cNvSpPr txBox="1"/>
          <p:nvPr/>
        </p:nvSpPr>
        <p:spPr>
          <a:xfrm>
            <a:off x="292100" y="3870325"/>
            <a:ext cx="1162685" cy="922020"/>
          </a:xfrm>
          <a:prstGeom prst="rect">
            <a:avLst/>
          </a:prstGeom>
          <a:noFill/>
        </p:spPr>
        <p:txBody>
          <a:bodyPr wrap="square" rtlCol="0">
            <a:spAutoFit/>
          </a:bodyPr>
          <a:lstStyle/>
          <a:p>
            <a:pPr algn="ctr"/>
            <a:r>
              <a:rPr lang="zh-CN" altLang="en-US" sz="1800" b="1">
                <a:latin typeface="楷体" panose="02010609060101010101" pitchFamily="49" charset="-122"/>
                <a:ea typeface="楷体" panose="02010609060101010101" pitchFamily="49" charset="-122"/>
              </a:rPr>
              <a:t>强化企业主体责任落实</a:t>
            </a:r>
            <a:endParaRPr lang="zh-CN" altLang="en-US" sz="1800" b="1">
              <a:latin typeface="楷体" panose="02010609060101010101" pitchFamily="49" charset="-122"/>
              <a:ea typeface="楷体" panose="02010609060101010101" pitchFamily="49" charset="-122"/>
            </a:endParaRPr>
          </a:p>
        </p:txBody>
      </p:sp>
      <p:sp>
        <p:nvSpPr>
          <p:cNvPr id="42" name="文本框 41"/>
          <p:cNvSpPr txBox="1"/>
          <p:nvPr/>
        </p:nvSpPr>
        <p:spPr>
          <a:xfrm>
            <a:off x="1619885" y="3939540"/>
            <a:ext cx="2723515" cy="829945"/>
          </a:xfrm>
          <a:prstGeom prst="rect">
            <a:avLst/>
          </a:prstGeom>
          <a:noFill/>
        </p:spPr>
        <p:txBody>
          <a:bodyPr wrap="square" rtlCol="0">
            <a:spAutoFit/>
          </a:bodyPr>
          <a:lstStyle/>
          <a:p>
            <a:r>
              <a:rPr lang="en-US" altLang="zh-CN" sz="1600">
                <a:latin typeface="Times New Roman" panose="02020603050405020304" pitchFamily="18" charset="0"/>
                <a:ea typeface="楷体" panose="02010609060101010101" pitchFamily="49" charset="-122"/>
                <a:cs typeface="Times New Roman" panose="02020603050405020304" pitchFamily="18" charset="0"/>
              </a:rPr>
              <a:t>7.</a:t>
            </a:r>
            <a:r>
              <a:rPr lang="zh-CN" altLang="en-US" sz="1600">
                <a:latin typeface="Times New Roman" panose="02020603050405020304" pitchFamily="18" charset="0"/>
                <a:ea typeface="楷体" panose="02010609060101010101" pitchFamily="49" charset="-122"/>
                <a:cs typeface="Times New Roman" panose="02020603050405020304" pitchFamily="18" charset="0"/>
              </a:rPr>
              <a:t>强化法治措施</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8.</a:t>
            </a:r>
            <a:r>
              <a:rPr lang="zh-CN" altLang="en-US" sz="1600">
                <a:latin typeface="Times New Roman" panose="02020603050405020304" pitchFamily="18" charset="0"/>
                <a:ea typeface="楷体" panose="02010609060101010101" pitchFamily="49" charset="-122"/>
                <a:cs typeface="Times New Roman" panose="02020603050405020304" pitchFamily="18" charset="0"/>
              </a:rPr>
              <a:t>加大失信约束力度</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9.</a:t>
            </a:r>
            <a:r>
              <a:rPr lang="zh-CN" altLang="en-US" sz="1600">
                <a:latin typeface="Times New Roman" panose="02020603050405020304" pitchFamily="18" charset="0"/>
                <a:ea typeface="楷体" panose="02010609060101010101" pitchFamily="49" charset="-122"/>
                <a:cs typeface="Times New Roman" panose="02020603050405020304" pitchFamily="18" charset="0"/>
              </a:rPr>
              <a:t>强化激励措施</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3" name="矩形 42"/>
          <p:cNvSpPr/>
          <p:nvPr/>
        </p:nvSpPr>
        <p:spPr>
          <a:xfrm>
            <a:off x="6115685" y="1921510"/>
            <a:ext cx="2854325" cy="923290"/>
          </a:xfrm>
          <a:prstGeom prst="rect">
            <a:avLst/>
          </a:prstGeom>
          <a:gradFill rotWithShape="1">
            <a:gsLst>
              <a:gs pos="0">
                <a:srgbClr val="FFFFFF"/>
              </a:gs>
              <a:gs pos="100000">
                <a:srgbClr val="7F7F7F">
                  <a:lumMod val="20000"/>
                  <a:lumOff val="80000"/>
                </a:srgbClr>
              </a:gs>
            </a:gsLst>
            <a:lin ang="5400000" scaled="1"/>
          </a:gradFill>
          <a:ln w="9525" algn="ctr">
            <a:solidFill>
              <a:schemeClr val="accent5">
                <a:lumMod val="90000"/>
              </a:schemeClr>
            </a:solid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44" name="圆角矩形 43"/>
          <p:cNvSpPr/>
          <p:nvPr/>
        </p:nvSpPr>
        <p:spPr>
          <a:xfrm>
            <a:off x="4859655" y="1851025"/>
            <a:ext cx="1296035" cy="1081405"/>
          </a:xfrm>
          <a:prstGeom prst="roundRect">
            <a:avLst/>
          </a:prstGeom>
          <a:solidFill>
            <a:schemeClr val="accent5">
              <a:lumMod val="90000"/>
            </a:schemeClr>
          </a:solidFill>
          <a:ln w="9525" algn="ctr">
            <a:no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45" name="文本框 44"/>
          <p:cNvSpPr txBox="1"/>
          <p:nvPr/>
        </p:nvSpPr>
        <p:spPr>
          <a:xfrm>
            <a:off x="4931410" y="2066925"/>
            <a:ext cx="1162685" cy="645160"/>
          </a:xfrm>
          <a:prstGeom prst="rect">
            <a:avLst/>
          </a:prstGeom>
          <a:noFill/>
        </p:spPr>
        <p:txBody>
          <a:bodyPr wrap="square" rtlCol="0">
            <a:spAutoFit/>
          </a:bodyPr>
          <a:lstStyle/>
          <a:p>
            <a:pPr algn="just"/>
            <a:r>
              <a:rPr lang="zh-CN" altLang="en-US" sz="1800" b="1">
                <a:latin typeface="楷体" panose="02010609060101010101" pitchFamily="49" charset="-122"/>
                <a:ea typeface="楷体" panose="02010609060101010101" pitchFamily="49" charset="-122"/>
              </a:rPr>
              <a:t>强化基础支撑保障</a:t>
            </a:r>
            <a:endParaRPr lang="zh-CN" altLang="en-US" sz="1800" b="1">
              <a:latin typeface="楷体" panose="02010609060101010101" pitchFamily="49" charset="-122"/>
              <a:ea typeface="楷体" panose="02010609060101010101" pitchFamily="49" charset="-122"/>
            </a:endParaRPr>
          </a:p>
        </p:txBody>
      </p:sp>
      <p:sp>
        <p:nvSpPr>
          <p:cNvPr id="46" name="文本框 45"/>
          <p:cNvSpPr txBox="1"/>
          <p:nvPr/>
        </p:nvSpPr>
        <p:spPr>
          <a:xfrm>
            <a:off x="6152515" y="1856105"/>
            <a:ext cx="2723515" cy="1076325"/>
          </a:xfrm>
          <a:prstGeom prst="rect">
            <a:avLst/>
          </a:prstGeom>
          <a:noFill/>
        </p:spPr>
        <p:txBody>
          <a:bodyPr wrap="square" rtlCol="0">
            <a:spAutoFit/>
          </a:bodyPr>
          <a:lstStyle/>
          <a:p>
            <a:r>
              <a:rPr lang="en-US" altLang="zh-CN" sz="1600">
                <a:latin typeface="Times New Roman" panose="02020603050405020304" pitchFamily="18" charset="0"/>
                <a:ea typeface="楷体" panose="02010609060101010101" pitchFamily="49" charset="-122"/>
                <a:cs typeface="Times New Roman" panose="02020603050405020304" pitchFamily="18" charset="0"/>
              </a:rPr>
              <a:t>10.</a:t>
            </a:r>
            <a:r>
              <a:rPr lang="zh-CN" altLang="en-US" sz="1600">
                <a:latin typeface="Times New Roman" panose="02020603050405020304" pitchFamily="18" charset="0"/>
                <a:ea typeface="楷体" panose="02010609060101010101" pitchFamily="49" charset="-122"/>
                <a:cs typeface="Times New Roman" panose="02020603050405020304" pitchFamily="18" charset="0"/>
              </a:rPr>
              <a:t>提高科技与信息化水平</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11.</a:t>
            </a:r>
            <a:r>
              <a:rPr lang="zh-CN" altLang="en-US" sz="1600">
                <a:latin typeface="Times New Roman" panose="02020603050405020304" pitchFamily="18" charset="0"/>
                <a:ea typeface="楷体" panose="02010609060101010101" pitchFamily="49" charset="-122"/>
                <a:cs typeface="Times New Roman" panose="02020603050405020304" pitchFamily="18" charset="0"/>
              </a:rPr>
              <a:t>加强专业人才培养</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12.</a:t>
            </a:r>
            <a:r>
              <a:rPr lang="zh-CN" altLang="en-US" sz="1600">
                <a:latin typeface="Times New Roman" panose="02020603050405020304" pitchFamily="18" charset="0"/>
                <a:ea typeface="楷体" panose="02010609060101010101" pitchFamily="49" charset="-122"/>
                <a:cs typeface="Times New Roman" panose="02020603050405020304" pitchFamily="18" charset="0"/>
              </a:rPr>
              <a:t>规范技术服务协作机制</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13.</a:t>
            </a:r>
            <a:r>
              <a:rPr lang="zh-CN" altLang="en-US" sz="1600">
                <a:latin typeface="Times New Roman" panose="02020603050405020304" pitchFamily="18" charset="0"/>
                <a:ea typeface="楷体" panose="02010609060101010101" pitchFamily="49" charset="-122"/>
                <a:cs typeface="Times New Roman" panose="02020603050405020304" pitchFamily="18" charset="0"/>
              </a:rPr>
              <a:t>加强危化品救援队伍建设</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7" name="矩形 46"/>
          <p:cNvSpPr/>
          <p:nvPr/>
        </p:nvSpPr>
        <p:spPr>
          <a:xfrm>
            <a:off x="6087110" y="3288665"/>
            <a:ext cx="2854325" cy="791845"/>
          </a:xfrm>
          <a:prstGeom prst="rect">
            <a:avLst/>
          </a:prstGeom>
          <a:gradFill rotWithShape="1">
            <a:gsLst>
              <a:gs pos="0">
                <a:srgbClr val="FFFFFF"/>
              </a:gs>
              <a:gs pos="100000">
                <a:srgbClr val="7F7F7F">
                  <a:lumMod val="20000"/>
                  <a:lumOff val="80000"/>
                </a:srgbClr>
              </a:gs>
            </a:gsLst>
            <a:lin ang="5400000" scaled="1"/>
          </a:gradFill>
          <a:ln w="9525" algn="ctr">
            <a:solidFill>
              <a:schemeClr val="accent5">
                <a:lumMod val="90000"/>
              </a:schemeClr>
            </a:solid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48" name="圆角矩形 47"/>
          <p:cNvSpPr/>
          <p:nvPr/>
        </p:nvSpPr>
        <p:spPr>
          <a:xfrm>
            <a:off x="4831080" y="3218180"/>
            <a:ext cx="1296035" cy="935990"/>
          </a:xfrm>
          <a:prstGeom prst="roundRect">
            <a:avLst/>
          </a:prstGeom>
          <a:solidFill>
            <a:schemeClr val="accent5">
              <a:lumMod val="90000"/>
            </a:schemeClr>
          </a:solidFill>
          <a:ln w="9525" algn="ctr">
            <a:no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49" name="文本框 48"/>
          <p:cNvSpPr txBox="1"/>
          <p:nvPr/>
        </p:nvSpPr>
        <p:spPr>
          <a:xfrm>
            <a:off x="4897755" y="3362325"/>
            <a:ext cx="1162685" cy="645160"/>
          </a:xfrm>
          <a:prstGeom prst="rect">
            <a:avLst/>
          </a:prstGeom>
          <a:noFill/>
        </p:spPr>
        <p:txBody>
          <a:bodyPr wrap="square" rtlCol="0">
            <a:spAutoFit/>
          </a:bodyPr>
          <a:lstStyle/>
          <a:p>
            <a:pPr algn="just"/>
            <a:r>
              <a:rPr lang="zh-CN" altLang="en-US" sz="1800" b="1">
                <a:latin typeface="楷体" panose="02010609060101010101" pitchFamily="49" charset="-122"/>
                <a:ea typeface="楷体" panose="02010609060101010101" pitchFamily="49" charset="-122"/>
              </a:rPr>
              <a:t>强化安全监管能力</a:t>
            </a:r>
            <a:endParaRPr lang="zh-CN" altLang="en-US" sz="1800" b="1">
              <a:latin typeface="楷体" panose="02010609060101010101" pitchFamily="49" charset="-122"/>
              <a:ea typeface="楷体" panose="02010609060101010101" pitchFamily="49" charset="-122"/>
            </a:endParaRPr>
          </a:p>
        </p:txBody>
      </p:sp>
      <p:sp>
        <p:nvSpPr>
          <p:cNvPr id="50" name="文本框 49"/>
          <p:cNvSpPr txBox="1"/>
          <p:nvPr/>
        </p:nvSpPr>
        <p:spPr>
          <a:xfrm>
            <a:off x="6198870" y="3289935"/>
            <a:ext cx="2723515" cy="829945"/>
          </a:xfrm>
          <a:prstGeom prst="rect">
            <a:avLst/>
          </a:prstGeom>
          <a:noFill/>
        </p:spPr>
        <p:txBody>
          <a:bodyPr wrap="square" rtlCol="0">
            <a:spAutoFit/>
          </a:bodyPr>
          <a:lstStyle/>
          <a:p>
            <a:r>
              <a:rPr lang="en-US" altLang="zh-CN" sz="1600">
                <a:latin typeface="Times New Roman" panose="02020603050405020304" pitchFamily="18" charset="0"/>
                <a:ea typeface="楷体" panose="02010609060101010101" pitchFamily="49" charset="-122"/>
                <a:cs typeface="Times New Roman" panose="02020603050405020304" pitchFamily="18" charset="0"/>
              </a:rPr>
              <a:t>14.</a:t>
            </a:r>
            <a:r>
              <a:rPr lang="zh-CN" altLang="en-US" sz="1600">
                <a:latin typeface="Times New Roman" panose="02020603050405020304" pitchFamily="18" charset="0"/>
                <a:ea typeface="楷体" panose="02010609060101010101" pitchFamily="49" charset="-122"/>
                <a:cs typeface="Times New Roman" panose="02020603050405020304" pitchFamily="18" charset="0"/>
              </a:rPr>
              <a:t>完善监管体制机制</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15.</a:t>
            </a:r>
            <a:r>
              <a:rPr lang="zh-CN" altLang="en-US" sz="1600">
                <a:latin typeface="Times New Roman" panose="02020603050405020304" pitchFamily="18" charset="0"/>
                <a:ea typeface="楷体" panose="02010609060101010101" pitchFamily="49" charset="-122"/>
                <a:cs typeface="Times New Roman" panose="02020603050405020304" pitchFamily="18" charset="0"/>
              </a:rPr>
              <a:t>健全执法体系</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a:p>
            <a:r>
              <a:rPr lang="en-US" altLang="zh-CN" sz="1600">
                <a:latin typeface="Times New Roman" panose="02020603050405020304" pitchFamily="18" charset="0"/>
                <a:ea typeface="楷体" panose="02010609060101010101" pitchFamily="49" charset="-122"/>
                <a:cs typeface="Times New Roman" panose="02020603050405020304" pitchFamily="18" charset="0"/>
              </a:rPr>
              <a:t>16.</a:t>
            </a:r>
            <a:r>
              <a:rPr lang="zh-CN" altLang="en-US" sz="1600">
                <a:latin typeface="Times New Roman" panose="02020603050405020304" pitchFamily="18" charset="0"/>
                <a:ea typeface="楷体" panose="02010609060101010101" pitchFamily="49" charset="-122"/>
                <a:cs typeface="Times New Roman" panose="02020603050405020304" pitchFamily="18" charset="0"/>
              </a:rPr>
              <a:t>提升监管效能</a:t>
            </a:r>
            <a:endParaRPr lang="zh-CN" altLang="en-US" sz="1600">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9B5898EF-D7AB-42A7-9FF6-D1A3E71E40DB}" type="slidenum">
              <a:rPr lang="zh-CN" altLang="en-US"/>
            </a:fld>
            <a:endParaRPr lang="zh-CN" altLang="en-US"/>
          </a:p>
        </p:txBody>
      </p:sp>
      <p:sp>
        <p:nvSpPr>
          <p:cNvPr id="5" name="标题 1"/>
          <p:cNvSpPr>
            <a:spLocks noGrp="1"/>
          </p:cNvSpPr>
          <p:nvPr>
            <p:custDataLst>
              <p:tags r:id="rId1"/>
            </p:custDataLst>
          </p:nvPr>
        </p:nvSpPr>
        <p:spPr>
          <a:xfrm>
            <a:off x="502920" y="1025650"/>
            <a:ext cx="7886700" cy="648000"/>
          </a:xfrm>
          <a:prstGeom prst="rect">
            <a:avLst/>
          </a:prstGeom>
        </p:spPr>
        <p:txBody>
          <a:bodyPr vert="horz" lIns="0" tIns="0" rIns="0" bIns="0" rtlCol="0" anchor="ctr">
            <a:normAutofit/>
          </a:bodyPr>
          <a:lstStyle>
            <a:lvl1pPr algn="l" defTabSz="685800" rtl="0" eaLnBrk="1" latinLnBrk="0" hangingPunct="1">
              <a:lnSpc>
                <a:spcPct val="100000"/>
              </a:lnSpc>
              <a:spcBef>
                <a:spcPct val="0"/>
              </a:spcBef>
              <a:buNone/>
              <a:defRPr sz="3300" b="1" kern="1200">
                <a:solidFill>
                  <a:schemeClr val="accent1"/>
                </a:solidFill>
                <a:latin typeface="+mj-lt"/>
                <a:ea typeface="+mj-ea"/>
                <a:cs typeface="+mj-cs"/>
              </a:defRPr>
            </a:lvl1pPr>
          </a:lstStyle>
          <a:p>
            <a:r>
              <a:rPr lang="zh-CN" altLang="en-US" sz="2800">
                <a:solidFill>
                  <a:schemeClr val="accent2">
                    <a:lumMod val="50000"/>
                  </a:schemeClr>
                </a:solidFill>
                <a:latin typeface="楷体_GB2312" panose="02010609030101010101" charset="-122"/>
                <a:ea typeface="楷体_GB2312" panose="02010609030101010101" charset="-122"/>
              </a:rPr>
              <a:t>危险化学品安全生产十四五规划方案</a:t>
            </a:r>
            <a:endParaRPr lang="zh-CN" altLang="en-US" sz="2800">
              <a:solidFill>
                <a:schemeClr val="accent2">
                  <a:lumMod val="50000"/>
                </a:schemeClr>
              </a:solidFill>
              <a:latin typeface="楷体_GB2312" panose="02010609030101010101" charset="-122"/>
              <a:ea typeface="楷体_GB2312" panose="02010609030101010101" charset="-122"/>
            </a:endParaRPr>
          </a:p>
        </p:txBody>
      </p:sp>
      <p:sp>
        <p:nvSpPr>
          <p:cNvPr id="39" name="矩形 38"/>
          <p:cNvSpPr/>
          <p:nvPr>
            <p:custDataLst>
              <p:tags r:id="rId2"/>
            </p:custDataLst>
          </p:nvPr>
        </p:nvSpPr>
        <p:spPr>
          <a:xfrm rot="204112">
            <a:off x="502920" y="2060272"/>
            <a:ext cx="2341736" cy="1222812"/>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0" name="矩形 39"/>
          <p:cNvSpPr/>
          <p:nvPr>
            <p:custDataLst>
              <p:tags r:id="rId3"/>
            </p:custDataLst>
          </p:nvPr>
        </p:nvSpPr>
        <p:spPr>
          <a:xfrm>
            <a:off x="505688" y="2060734"/>
            <a:ext cx="2341736" cy="122281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79" name="TextBox 2"/>
          <p:cNvSpPr txBox="1"/>
          <p:nvPr>
            <p:custDataLst>
              <p:tags r:id="rId4"/>
            </p:custDataLst>
          </p:nvPr>
        </p:nvSpPr>
        <p:spPr>
          <a:xfrm>
            <a:off x="673685" y="2156215"/>
            <a:ext cx="2080418" cy="1009604"/>
          </a:xfrm>
          <a:prstGeom prst="rect">
            <a:avLst/>
          </a:prstGeom>
          <a:noFill/>
        </p:spPr>
        <p:txBody>
          <a:bodyPr wrap="square" bIns="35242"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ts val="0"/>
              </a:spcBef>
              <a:spcAft>
                <a:spcPts val="0"/>
              </a:spcAft>
              <a:buClrTx/>
              <a:buSzTx/>
              <a:buFontTx/>
            </a:pPr>
            <a:r>
              <a:rPr lang="zh-CN" altLang="en-US" sz="2400" b="1" spc="150" dirty="0">
                <a:solidFill>
                  <a:schemeClr val="accent6"/>
                </a:solidFill>
                <a:latin typeface="楷体_GB2312" panose="02010609030101010101" charset="-122"/>
                <a:ea typeface="楷体_GB2312" panose="02010609030101010101" charset="-122"/>
                <a:cs typeface="微软雅黑" panose="020B0503020204020204" charset="-122"/>
                <a:sym typeface="+mn-lt"/>
              </a:rPr>
              <a:t>安全生产</a:t>
            </a:r>
            <a:endParaRPr lang="zh-CN" altLang="en-US" sz="2400" b="1" spc="150" dirty="0">
              <a:solidFill>
                <a:schemeClr val="accent6"/>
              </a:solidFill>
              <a:latin typeface="楷体_GB2312" panose="02010609030101010101" charset="-122"/>
              <a:ea typeface="楷体_GB2312" panose="02010609030101010101" charset="-122"/>
              <a:cs typeface="微软雅黑" panose="020B0503020204020204" charset="-122"/>
              <a:sym typeface="+mn-lt"/>
            </a:endParaRPr>
          </a:p>
          <a:p>
            <a:pPr lvl="0" algn="ctr">
              <a:spcBef>
                <a:spcPts val="0"/>
              </a:spcBef>
              <a:spcAft>
                <a:spcPts val="0"/>
              </a:spcAft>
              <a:buClrTx/>
              <a:buSzTx/>
              <a:buFontTx/>
            </a:pPr>
            <a:r>
              <a:rPr lang="zh-CN" altLang="en-US" sz="2400" b="1" spc="150" dirty="0">
                <a:solidFill>
                  <a:schemeClr val="accent6"/>
                </a:solidFill>
                <a:latin typeface="楷体_GB2312" panose="02010609030101010101" charset="-122"/>
                <a:ea typeface="楷体_GB2312" panose="02010609030101010101" charset="-122"/>
                <a:cs typeface="微软雅黑" panose="020B0503020204020204" charset="-122"/>
                <a:sym typeface="+mn-lt"/>
              </a:rPr>
              <a:t>责任体系</a:t>
            </a:r>
            <a:endParaRPr lang="zh-CN" altLang="en-US" sz="2400" b="1" spc="150" dirty="0">
              <a:solidFill>
                <a:schemeClr val="accent6"/>
              </a:solidFill>
              <a:latin typeface="楷体_GB2312" panose="02010609030101010101" charset="-122"/>
              <a:ea typeface="楷体_GB2312" panose="02010609030101010101" charset="-122"/>
              <a:cs typeface="微软雅黑" panose="020B0503020204020204" charset="-122"/>
              <a:sym typeface="+mn-lt"/>
            </a:endParaRPr>
          </a:p>
        </p:txBody>
      </p:sp>
      <p:sp>
        <p:nvSpPr>
          <p:cNvPr id="101" name="矩形 100"/>
          <p:cNvSpPr/>
          <p:nvPr>
            <p:custDataLst>
              <p:tags r:id="rId5"/>
            </p:custDataLst>
          </p:nvPr>
        </p:nvSpPr>
        <p:spPr>
          <a:xfrm rot="204112">
            <a:off x="3274197" y="2060272"/>
            <a:ext cx="2341736" cy="1222812"/>
          </a:xfrm>
          <a:prstGeom prst="rect">
            <a:avLst/>
          </a:prstGeom>
          <a:solidFill>
            <a:schemeClr val="accent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2" name="矩形 101"/>
          <p:cNvSpPr/>
          <p:nvPr>
            <p:custDataLst>
              <p:tags r:id="rId6"/>
            </p:custDataLst>
          </p:nvPr>
        </p:nvSpPr>
        <p:spPr>
          <a:xfrm>
            <a:off x="3276965" y="2060734"/>
            <a:ext cx="2341736" cy="122281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9" name="TextBox 2"/>
          <p:cNvSpPr txBox="1"/>
          <p:nvPr>
            <p:custDataLst>
              <p:tags r:id="rId7"/>
            </p:custDataLst>
          </p:nvPr>
        </p:nvSpPr>
        <p:spPr>
          <a:xfrm>
            <a:off x="3326765" y="2132965"/>
            <a:ext cx="2227580" cy="1009650"/>
          </a:xfrm>
          <a:prstGeom prst="rect">
            <a:avLst/>
          </a:prstGeom>
          <a:noFill/>
        </p:spPr>
        <p:txBody>
          <a:bodyPr wrap="square" bIns="35242"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ts val="0"/>
              </a:spcBef>
              <a:spcAft>
                <a:spcPts val="0"/>
              </a:spcAft>
              <a:buClrTx/>
              <a:buSzTx/>
              <a:buFontTx/>
            </a:pPr>
            <a:r>
              <a:rPr lang="zh-CN" altLang="en-US" sz="2700" b="1" spc="150" dirty="0">
                <a:solidFill>
                  <a:srgbClr val="FFC000"/>
                </a:solidFill>
                <a:latin typeface="楷体_GB2312" panose="02010609030101010101" charset="-122"/>
                <a:ea typeface="楷体_GB2312" panose="02010609030101010101" charset="-122"/>
                <a:cs typeface="微软雅黑" panose="020B0503020204020204" charset="-122"/>
                <a:sym typeface="+mn-lt"/>
              </a:rPr>
              <a:t>隐患排查</a:t>
            </a:r>
            <a:endParaRPr lang="zh-CN" altLang="en-US" sz="2700" b="1" spc="150" dirty="0">
              <a:solidFill>
                <a:srgbClr val="FFC000"/>
              </a:solidFill>
              <a:latin typeface="楷体_GB2312" panose="02010609030101010101" charset="-122"/>
              <a:ea typeface="楷体_GB2312" panose="02010609030101010101" charset="-122"/>
              <a:cs typeface="微软雅黑" panose="020B0503020204020204" charset="-122"/>
              <a:sym typeface="+mn-lt"/>
            </a:endParaRPr>
          </a:p>
          <a:p>
            <a:pPr lvl="0" algn="ctr">
              <a:spcBef>
                <a:spcPts val="0"/>
              </a:spcBef>
              <a:spcAft>
                <a:spcPts val="0"/>
              </a:spcAft>
              <a:buClrTx/>
              <a:buSzTx/>
              <a:buFontTx/>
            </a:pPr>
            <a:r>
              <a:rPr lang="zh-CN" altLang="en-US" sz="2700" b="1" spc="150" dirty="0">
                <a:solidFill>
                  <a:srgbClr val="FFC000"/>
                </a:solidFill>
                <a:latin typeface="楷体_GB2312" panose="02010609030101010101" charset="-122"/>
                <a:ea typeface="楷体_GB2312" panose="02010609030101010101" charset="-122"/>
                <a:cs typeface="微软雅黑" panose="020B0503020204020204" charset="-122"/>
                <a:sym typeface="+mn-lt"/>
              </a:rPr>
              <a:t>治理体系</a:t>
            </a:r>
            <a:endParaRPr lang="zh-CN" altLang="en-US" sz="2700" b="1" spc="150" dirty="0">
              <a:solidFill>
                <a:srgbClr val="FFC000"/>
              </a:solidFill>
              <a:latin typeface="楷体_GB2312" panose="02010609030101010101" charset="-122"/>
              <a:ea typeface="楷体_GB2312" panose="02010609030101010101" charset="-122"/>
              <a:cs typeface="微软雅黑" panose="020B0503020204020204" charset="-122"/>
              <a:sym typeface="+mn-lt"/>
            </a:endParaRPr>
          </a:p>
        </p:txBody>
      </p:sp>
      <p:sp>
        <p:nvSpPr>
          <p:cNvPr id="123" name="矩形 122"/>
          <p:cNvSpPr/>
          <p:nvPr>
            <p:custDataLst>
              <p:tags r:id="rId8"/>
            </p:custDataLst>
          </p:nvPr>
        </p:nvSpPr>
        <p:spPr>
          <a:xfrm rot="204112">
            <a:off x="6045474" y="2060272"/>
            <a:ext cx="2341736" cy="1222812"/>
          </a:xfrm>
          <a:prstGeom prst="rect">
            <a:avLst/>
          </a:prstGeom>
          <a:solidFill>
            <a:schemeClr val="accent3">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24" name="矩形 123"/>
          <p:cNvSpPr/>
          <p:nvPr>
            <p:custDataLst>
              <p:tags r:id="rId9"/>
            </p:custDataLst>
          </p:nvPr>
        </p:nvSpPr>
        <p:spPr>
          <a:xfrm>
            <a:off x="6048242" y="2060734"/>
            <a:ext cx="2341736" cy="1222812"/>
          </a:xfrm>
          <a:prstGeom prst="rect">
            <a:avLst/>
          </a:prstGeom>
          <a:gradFill>
            <a:gsLst>
              <a:gs pos="0">
                <a:srgbClr val="E0702D"/>
              </a:gs>
              <a:gs pos="64000">
                <a:srgbClr val="7A0608"/>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highlight>
                <a:srgbClr val="FF00FF"/>
              </a:highlight>
            </a:endParaRPr>
          </a:p>
        </p:txBody>
      </p:sp>
      <p:sp>
        <p:nvSpPr>
          <p:cNvPr id="121" name="TextBox 2"/>
          <p:cNvSpPr txBox="1"/>
          <p:nvPr>
            <p:custDataLst>
              <p:tags r:id="rId10"/>
            </p:custDataLst>
          </p:nvPr>
        </p:nvSpPr>
        <p:spPr>
          <a:xfrm>
            <a:off x="6183630" y="2156460"/>
            <a:ext cx="2192655" cy="1009650"/>
          </a:xfrm>
          <a:prstGeom prst="rect">
            <a:avLst/>
          </a:prstGeom>
          <a:noFill/>
        </p:spPr>
        <p:txBody>
          <a:bodyPr wrap="square" bIns="35242"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ts val="0"/>
              </a:spcBef>
              <a:spcAft>
                <a:spcPts val="0"/>
              </a:spcAft>
              <a:buClrTx/>
              <a:buSzTx/>
              <a:buFontTx/>
            </a:pPr>
            <a:r>
              <a:rPr lang="zh-CN" altLang="en-US" sz="2700" b="1" spc="150" dirty="0">
                <a:solidFill>
                  <a:schemeClr val="accent1">
                    <a:lumMod val="75000"/>
                  </a:schemeClr>
                </a:solidFill>
                <a:latin typeface="楷体_GB2312" panose="02010609030101010101" charset="-122"/>
                <a:ea typeface="楷体_GB2312" panose="02010609030101010101" charset="-122"/>
                <a:cs typeface="微软雅黑" panose="020B0503020204020204" charset="-122"/>
                <a:sym typeface="+mn-lt"/>
              </a:rPr>
              <a:t>安全预防</a:t>
            </a:r>
            <a:endParaRPr lang="zh-CN" altLang="en-US" sz="2700" b="1" spc="150" dirty="0">
              <a:solidFill>
                <a:schemeClr val="accent1">
                  <a:lumMod val="75000"/>
                </a:schemeClr>
              </a:solidFill>
              <a:latin typeface="楷体_GB2312" panose="02010609030101010101" charset="-122"/>
              <a:ea typeface="楷体_GB2312" panose="02010609030101010101" charset="-122"/>
              <a:cs typeface="微软雅黑" panose="020B0503020204020204" charset="-122"/>
              <a:sym typeface="+mn-lt"/>
            </a:endParaRPr>
          </a:p>
          <a:p>
            <a:pPr lvl="0" algn="ctr">
              <a:spcBef>
                <a:spcPts val="0"/>
              </a:spcBef>
              <a:spcAft>
                <a:spcPts val="0"/>
              </a:spcAft>
              <a:buClrTx/>
              <a:buSzTx/>
              <a:buFontTx/>
            </a:pPr>
            <a:r>
              <a:rPr lang="zh-CN" altLang="en-US" sz="2700" b="1" spc="150" dirty="0">
                <a:solidFill>
                  <a:schemeClr val="accent1">
                    <a:lumMod val="75000"/>
                  </a:schemeClr>
                </a:solidFill>
                <a:latin typeface="楷体_GB2312" panose="02010609030101010101" charset="-122"/>
                <a:ea typeface="楷体_GB2312" panose="02010609030101010101" charset="-122"/>
                <a:cs typeface="微软雅黑" panose="020B0503020204020204" charset="-122"/>
                <a:sym typeface="+mn-lt"/>
              </a:rPr>
              <a:t>控制体系</a:t>
            </a:r>
            <a:endParaRPr lang="zh-CN" altLang="en-US" sz="2700" b="1" spc="150" dirty="0">
              <a:solidFill>
                <a:schemeClr val="accent1">
                  <a:lumMod val="75000"/>
                </a:schemeClr>
              </a:solidFill>
              <a:latin typeface="楷体_GB2312" panose="02010609030101010101" charset="-122"/>
              <a:ea typeface="楷体_GB2312" panose="02010609030101010101" charset="-122"/>
              <a:cs typeface="微软雅黑" panose="020B0503020204020204" charset="-122"/>
              <a:sym typeface="+mn-lt"/>
            </a:endParaRPr>
          </a:p>
        </p:txBody>
      </p:sp>
      <p:sp>
        <p:nvSpPr>
          <p:cNvPr id="90" name="矩形 89"/>
          <p:cNvSpPr/>
          <p:nvPr>
            <p:custDataLst>
              <p:tags r:id="rId11"/>
            </p:custDataLst>
          </p:nvPr>
        </p:nvSpPr>
        <p:spPr>
          <a:xfrm rot="204112">
            <a:off x="502920" y="3670086"/>
            <a:ext cx="2341736" cy="1222812"/>
          </a:xfrm>
          <a:prstGeom prst="rect">
            <a:avLst/>
          </a:prstGeom>
          <a:solidFill>
            <a:schemeClr val="accent4">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91" name="矩形 90"/>
          <p:cNvSpPr/>
          <p:nvPr>
            <p:custDataLst>
              <p:tags r:id="rId12"/>
            </p:custDataLst>
          </p:nvPr>
        </p:nvSpPr>
        <p:spPr>
          <a:xfrm>
            <a:off x="505688" y="3670547"/>
            <a:ext cx="2341736" cy="1222812"/>
          </a:xfrm>
          <a:prstGeom prst="rect">
            <a:avLst/>
          </a:prstGeom>
          <a:gradFill>
            <a:gsLst>
              <a:gs pos="0">
                <a:srgbClr val="FABF9F"/>
              </a:gs>
              <a:gs pos="100000">
                <a:srgbClr val="F4F099"/>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8" name="TextBox 2"/>
          <p:cNvSpPr txBox="1"/>
          <p:nvPr>
            <p:custDataLst>
              <p:tags r:id="rId13"/>
            </p:custDataLst>
          </p:nvPr>
        </p:nvSpPr>
        <p:spPr>
          <a:xfrm>
            <a:off x="641300" y="3766029"/>
            <a:ext cx="2080418" cy="1009604"/>
          </a:xfrm>
          <a:prstGeom prst="rect">
            <a:avLst/>
          </a:prstGeom>
          <a:noFill/>
        </p:spPr>
        <p:txBody>
          <a:bodyPr wrap="square" bIns="35242"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ts val="0"/>
              </a:spcBef>
              <a:spcAft>
                <a:spcPts val="0"/>
              </a:spcAft>
              <a:buClrTx/>
              <a:buSzTx/>
              <a:buFontTx/>
            </a:pPr>
            <a:r>
              <a:rPr lang="zh-CN" altLang="en-US" sz="2700" b="1" spc="150" dirty="0">
                <a:solidFill>
                  <a:schemeClr val="accent1">
                    <a:lumMod val="75000"/>
                  </a:schemeClr>
                </a:solidFill>
                <a:latin typeface="楷体_GB2312" panose="02010609030101010101" charset="-122"/>
                <a:ea typeface="楷体_GB2312" panose="02010609030101010101" charset="-122"/>
                <a:cs typeface="微软雅黑" panose="020B0503020204020204" charset="-122"/>
                <a:sym typeface="+mn-lt"/>
              </a:rPr>
              <a:t>本质安全</a:t>
            </a:r>
            <a:endParaRPr lang="zh-CN" altLang="en-US" sz="2700" b="1" spc="150" dirty="0">
              <a:solidFill>
                <a:schemeClr val="accent1">
                  <a:lumMod val="75000"/>
                </a:schemeClr>
              </a:solidFill>
              <a:latin typeface="楷体_GB2312" panose="02010609030101010101" charset="-122"/>
              <a:ea typeface="楷体_GB2312" panose="02010609030101010101" charset="-122"/>
              <a:cs typeface="微软雅黑" panose="020B0503020204020204" charset="-122"/>
              <a:sym typeface="+mn-lt"/>
            </a:endParaRPr>
          </a:p>
          <a:p>
            <a:pPr lvl="0" algn="ctr">
              <a:spcBef>
                <a:spcPts val="0"/>
              </a:spcBef>
              <a:spcAft>
                <a:spcPts val="0"/>
              </a:spcAft>
              <a:buClrTx/>
              <a:buSzTx/>
              <a:buFontTx/>
            </a:pPr>
            <a:r>
              <a:rPr lang="zh-CN" altLang="en-US" sz="2700" b="1" spc="150" dirty="0">
                <a:solidFill>
                  <a:schemeClr val="accent1">
                    <a:lumMod val="75000"/>
                  </a:schemeClr>
                </a:solidFill>
                <a:latin typeface="楷体_GB2312" panose="02010609030101010101" charset="-122"/>
                <a:ea typeface="楷体_GB2312" panose="02010609030101010101" charset="-122"/>
                <a:cs typeface="微软雅黑" panose="020B0503020204020204" charset="-122"/>
                <a:sym typeface="+mn-lt"/>
              </a:rPr>
              <a:t>发展体系</a:t>
            </a:r>
            <a:endParaRPr lang="zh-CN" altLang="en-US" sz="2700" b="1" spc="150" dirty="0">
              <a:solidFill>
                <a:schemeClr val="accent1">
                  <a:lumMod val="75000"/>
                </a:schemeClr>
              </a:solidFill>
              <a:latin typeface="楷体_GB2312" panose="02010609030101010101" charset="-122"/>
              <a:ea typeface="楷体_GB2312" panose="02010609030101010101" charset="-122"/>
              <a:cs typeface="微软雅黑" panose="020B0503020204020204" charset="-122"/>
              <a:sym typeface="+mn-lt"/>
            </a:endParaRPr>
          </a:p>
        </p:txBody>
      </p:sp>
      <p:sp>
        <p:nvSpPr>
          <p:cNvPr id="112" name="矩形 111"/>
          <p:cNvSpPr/>
          <p:nvPr>
            <p:custDataLst>
              <p:tags r:id="rId14"/>
            </p:custDataLst>
          </p:nvPr>
        </p:nvSpPr>
        <p:spPr>
          <a:xfrm rot="204112">
            <a:off x="3274197" y="3670086"/>
            <a:ext cx="2341736" cy="1222812"/>
          </a:xfrm>
          <a:prstGeom prst="rect">
            <a:avLst/>
          </a:prstGeom>
          <a:solidFill>
            <a:schemeClr val="accent5">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3" name="矩形 112"/>
          <p:cNvSpPr/>
          <p:nvPr>
            <p:custDataLst>
              <p:tags r:id="rId15"/>
            </p:custDataLst>
          </p:nvPr>
        </p:nvSpPr>
        <p:spPr>
          <a:xfrm>
            <a:off x="3276965" y="3670547"/>
            <a:ext cx="2341736" cy="1222812"/>
          </a:xfrm>
          <a:prstGeom prst="rect">
            <a:avLst/>
          </a:prstGeom>
          <a:gradFill>
            <a:gsLst>
              <a:gs pos="50000">
                <a:schemeClr val="accent6"/>
              </a:gs>
              <a:gs pos="0">
                <a:schemeClr val="accent6">
                  <a:lumMod val="25000"/>
                  <a:lumOff val="75000"/>
                </a:schemeClr>
              </a:gs>
              <a:gs pos="100000">
                <a:schemeClr val="accent6">
                  <a:lumMod val="8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50"/>
          </a:p>
        </p:txBody>
      </p:sp>
      <p:sp>
        <p:nvSpPr>
          <p:cNvPr id="110" name="TextBox 2"/>
          <p:cNvSpPr txBox="1"/>
          <p:nvPr>
            <p:custDataLst>
              <p:tags r:id="rId16"/>
            </p:custDataLst>
          </p:nvPr>
        </p:nvSpPr>
        <p:spPr>
          <a:xfrm>
            <a:off x="3413038" y="3766029"/>
            <a:ext cx="2080418" cy="1009604"/>
          </a:xfrm>
          <a:prstGeom prst="rect">
            <a:avLst/>
          </a:prstGeom>
          <a:noFill/>
        </p:spPr>
        <p:txBody>
          <a:bodyPr wrap="square" bIns="35242"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ts val="0"/>
              </a:spcBef>
              <a:spcAft>
                <a:spcPts val="0"/>
              </a:spcAft>
              <a:buClrTx/>
              <a:buSzTx/>
              <a:buFontTx/>
            </a:pPr>
            <a:r>
              <a:rPr lang="zh-CN" altLang="en-US" sz="2700" b="1" spc="150" dirty="0">
                <a:solidFill>
                  <a:srgbClr val="FFFFFF"/>
                </a:solidFill>
                <a:latin typeface="楷体_GB2312" panose="02010609030101010101" charset="-122"/>
                <a:ea typeface="楷体_GB2312" panose="02010609030101010101" charset="-122"/>
                <a:cs typeface="微软雅黑" panose="020B0503020204020204" charset="-122"/>
                <a:sym typeface="+mn-lt"/>
              </a:rPr>
              <a:t>从业人员</a:t>
            </a:r>
            <a:endParaRPr lang="zh-CN" altLang="en-US" sz="2700" b="1" spc="150" dirty="0">
              <a:solidFill>
                <a:srgbClr val="FFFFFF"/>
              </a:solidFill>
              <a:latin typeface="楷体_GB2312" panose="02010609030101010101" charset="-122"/>
              <a:ea typeface="楷体_GB2312" panose="02010609030101010101" charset="-122"/>
              <a:cs typeface="微软雅黑" panose="020B0503020204020204" charset="-122"/>
              <a:sym typeface="+mn-lt"/>
            </a:endParaRPr>
          </a:p>
          <a:p>
            <a:pPr lvl="0" algn="ctr">
              <a:spcBef>
                <a:spcPts val="0"/>
              </a:spcBef>
              <a:spcAft>
                <a:spcPts val="0"/>
              </a:spcAft>
              <a:buClrTx/>
              <a:buSzTx/>
              <a:buFontTx/>
            </a:pPr>
            <a:r>
              <a:rPr lang="zh-CN" altLang="en-US" sz="2700" b="1" spc="150" dirty="0">
                <a:solidFill>
                  <a:srgbClr val="FFFFFF"/>
                </a:solidFill>
                <a:latin typeface="楷体_GB2312" panose="02010609030101010101" charset="-122"/>
                <a:ea typeface="楷体_GB2312" panose="02010609030101010101" charset="-122"/>
                <a:cs typeface="微软雅黑" panose="020B0503020204020204" charset="-122"/>
                <a:sym typeface="+mn-lt"/>
              </a:rPr>
              <a:t>培训体系</a:t>
            </a:r>
            <a:endParaRPr lang="zh-CN" altLang="en-US" sz="2700" b="1" spc="150" dirty="0">
              <a:solidFill>
                <a:srgbClr val="FFFFFF"/>
              </a:solidFill>
              <a:latin typeface="楷体_GB2312" panose="02010609030101010101" charset="-122"/>
              <a:ea typeface="楷体_GB2312" panose="02010609030101010101" charset="-122"/>
              <a:cs typeface="微软雅黑" panose="020B0503020204020204" charset="-122"/>
              <a:sym typeface="+mn-lt"/>
            </a:endParaRPr>
          </a:p>
        </p:txBody>
      </p:sp>
      <p:sp>
        <p:nvSpPr>
          <p:cNvPr id="9" name="矩形 8"/>
          <p:cNvSpPr/>
          <p:nvPr>
            <p:custDataLst>
              <p:tags r:id="rId17"/>
            </p:custDataLst>
          </p:nvPr>
        </p:nvSpPr>
        <p:spPr>
          <a:xfrm rot="204112">
            <a:off x="6045474" y="3670086"/>
            <a:ext cx="2341736" cy="1222812"/>
          </a:xfrm>
          <a:prstGeom prst="rect">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0" name="矩形 9"/>
          <p:cNvSpPr/>
          <p:nvPr>
            <p:custDataLst>
              <p:tags r:id="rId18"/>
            </p:custDataLst>
          </p:nvPr>
        </p:nvSpPr>
        <p:spPr>
          <a:xfrm>
            <a:off x="6048242" y="3670547"/>
            <a:ext cx="2341736" cy="1222812"/>
          </a:xfrm>
          <a:prstGeom prst="rect">
            <a:avLst/>
          </a:prstGeom>
          <a:gradFill>
            <a:gsLst>
              <a:gs pos="0">
                <a:srgbClr val="FEA373"/>
              </a:gs>
              <a:gs pos="100000">
                <a:srgbClr val="FF678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1350"/>
          </a:p>
        </p:txBody>
      </p:sp>
      <p:sp>
        <p:nvSpPr>
          <p:cNvPr id="11" name="TextBox 2"/>
          <p:cNvSpPr txBox="1"/>
          <p:nvPr>
            <p:custDataLst>
              <p:tags r:id="rId19"/>
            </p:custDataLst>
          </p:nvPr>
        </p:nvSpPr>
        <p:spPr>
          <a:xfrm>
            <a:off x="6184315" y="3766029"/>
            <a:ext cx="2080418" cy="1009604"/>
          </a:xfrm>
          <a:prstGeom prst="rect">
            <a:avLst/>
          </a:prstGeom>
          <a:noFill/>
        </p:spPr>
        <p:txBody>
          <a:bodyPr wrap="square" bIns="35242" rtlCol="0" anchor="ctr" anchorCtr="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a:spcBef>
                <a:spcPts val="0"/>
              </a:spcBef>
              <a:spcAft>
                <a:spcPts val="0"/>
              </a:spcAft>
              <a:buClrTx/>
              <a:buSzTx/>
              <a:buFontTx/>
            </a:pPr>
            <a:r>
              <a:rPr lang="zh-CN" altLang="en-US" sz="2700" b="1" spc="150" dirty="0">
                <a:solidFill>
                  <a:srgbClr val="00B0F0"/>
                </a:solidFill>
                <a:latin typeface="楷体_GB2312" panose="02010609030101010101" charset="-122"/>
                <a:ea typeface="楷体_GB2312" panose="02010609030101010101" charset="-122"/>
                <a:cs typeface="微软雅黑" panose="020B0503020204020204" charset="-122"/>
                <a:sym typeface="+mn-lt"/>
              </a:rPr>
              <a:t>基础支撑</a:t>
            </a:r>
            <a:endParaRPr lang="zh-CN" altLang="en-US" sz="2700" b="1" spc="150" dirty="0">
              <a:solidFill>
                <a:srgbClr val="00B0F0"/>
              </a:solidFill>
              <a:latin typeface="楷体_GB2312" panose="02010609030101010101" charset="-122"/>
              <a:ea typeface="楷体_GB2312" panose="02010609030101010101" charset="-122"/>
              <a:cs typeface="微软雅黑" panose="020B0503020204020204" charset="-122"/>
              <a:sym typeface="+mn-lt"/>
            </a:endParaRPr>
          </a:p>
          <a:p>
            <a:pPr lvl="0" algn="ctr">
              <a:spcBef>
                <a:spcPts val="0"/>
              </a:spcBef>
              <a:spcAft>
                <a:spcPts val="0"/>
              </a:spcAft>
              <a:buClrTx/>
              <a:buSzTx/>
              <a:buFontTx/>
            </a:pPr>
            <a:r>
              <a:rPr lang="zh-CN" altLang="en-US" sz="2700" b="1" spc="150" dirty="0">
                <a:solidFill>
                  <a:srgbClr val="00B0F0"/>
                </a:solidFill>
                <a:latin typeface="楷体_GB2312" panose="02010609030101010101" charset="-122"/>
                <a:ea typeface="楷体_GB2312" panose="02010609030101010101" charset="-122"/>
                <a:cs typeface="微软雅黑" panose="020B0503020204020204" charset="-122"/>
                <a:sym typeface="+mn-lt"/>
              </a:rPr>
              <a:t>保障体系</a:t>
            </a:r>
            <a:endParaRPr lang="zh-CN" altLang="en-US" sz="2700" b="1" spc="150" dirty="0">
              <a:solidFill>
                <a:srgbClr val="00B0F0"/>
              </a:solidFill>
              <a:latin typeface="楷体_GB2312" panose="02010609030101010101" charset="-122"/>
              <a:ea typeface="楷体_GB2312" panose="02010609030101010101" charset="-122"/>
              <a:cs typeface="微软雅黑" panose="020B0503020204020204" charset="-122"/>
              <a:sym typeface="+mn-lt"/>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MH_Number_1"/>
          <p:cNvSpPr/>
          <p:nvPr>
            <p:custDataLst>
              <p:tags r:id="rId1"/>
            </p:custDataLst>
          </p:nvPr>
        </p:nvSpPr>
        <p:spPr>
          <a:xfrm>
            <a:off x="896645" y="1075509"/>
            <a:ext cx="485775" cy="452437"/>
          </a:xfrm>
          <a:prstGeom prst="ellipse">
            <a:avLst/>
          </a:prstGeom>
          <a:solidFill>
            <a:schemeClr val="accent6">
              <a:lumMod val="40000"/>
              <a:lumOff val="60000"/>
            </a:schemeClr>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buFontTx/>
              <a:buNone/>
              <a:defRPr/>
            </a:pPr>
            <a:r>
              <a:rPr lang="zh-CN"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rPr>
              <a:t>一</a:t>
            </a:r>
            <a:endParaRPr lang="zh-CN" sz="2000" b="1" dirty="0">
              <a:solidFill>
                <a:schemeClr val="bg1"/>
              </a:solidFill>
              <a:latin typeface="黑体" panose="02010609060101010101" pitchFamily="49" charset="-122"/>
              <a:ea typeface="黑体" panose="02010609060101010101" pitchFamily="49" charset="-122"/>
              <a:cs typeface="Times New Roman" panose="02020603050405020304" pitchFamily="18" charset="0"/>
              <a:sym typeface="Arial" panose="020B0604020202020204" pitchFamily="34" charset="0"/>
            </a:endParaRPr>
          </a:p>
        </p:txBody>
      </p:sp>
      <p:sp>
        <p:nvSpPr>
          <p:cNvPr id="9223"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2" name="MH_Entry_3"/>
          <p:cNvSpPr/>
          <p:nvPr>
            <p:custDataLst>
              <p:tags r:id="rId2"/>
            </p:custDataLst>
          </p:nvPr>
        </p:nvSpPr>
        <p:spPr>
          <a:xfrm>
            <a:off x="1606550" y="1124585"/>
            <a:ext cx="7181215" cy="3333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anchor="ctr">
            <a:spAutoFit/>
          </a:bodyPr>
          <a:lstStyle/>
          <a:p>
            <a:pPr eaLnBrk="1" fontAlgn="auto" latinLnBrk="0" hangingPunct="1">
              <a:lnSpc>
                <a:spcPts val="2600"/>
              </a:lnSpc>
              <a:spcBef>
                <a:spcPts val="0"/>
              </a:spcBef>
              <a:spcAft>
                <a:spcPts val="0"/>
              </a:spcAft>
              <a:buFontTx/>
              <a:buNone/>
              <a:defRPr/>
            </a:pPr>
            <a:r>
              <a:rPr lang="zh-CN" altLang="en-US" sz="2400" b="1" dirty="0">
                <a:solidFill>
                  <a:srgbClr val="2464CB"/>
                </a:solidFill>
                <a:latin typeface="黑体" panose="02010609060101010101" pitchFamily="49" charset="-122"/>
                <a:ea typeface="黑体" panose="02010609060101010101" pitchFamily="49" charset="-122"/>
                <a:sym typeface="+mn-ea"/>
              </a:rPr>
              <a:t>化工危险化学品安全生产的重要意义</a:t>
            </a:r>
            <a:endParaRPr lang="zh-CN" altLang="en-US" sz="2400" b="1" dirty="0">
              <a:solidFill>
                <a:srgbClr val="2464CB"/>
              </a:solidFill>
              <a:latin typeface="黑体" panose="02010609060101010101" pitchFamily="49" charset="-122"/>
              <a:ea typeface="黑体" panose="02010609060101010101" pitchFamily="49" charset="-122"/>
              <a:sym typeface="+mn-ea"/>
            </a:endParaRPr>
          </a:p>
        </p:txBody>
      </p:sp>
      <p:sp>
        <p:nvSpPr>
          <p:cNvPr id="263" name="椭圆 262"/>
          <p:cNvSpPr/>
          <p:nvPr>
            <p:custDataLst>
              <p:tags r:id="rId3"/>
            </p:custDataLst>
          </p:nvPr>
        </p:nvSpPr>
        <p:spPr>
          <a:xfrm>
            <a:off x="1893360" y="3004934"/>
            <a:ext cx="5152775" cy="1348083"/>
          </a:xfrm>
          <a:prstGeom prst="ellipse">
            <a:avLst/>
          </a:prstGeom>
          <a:gradFill flip="none" rotWithShape="1">
            <a:gsLst>
              <a:gs pos="100000">
                <a:schemeClr val="accent1">
                  <a:alpha val="10000"/>
                </a:schemeClr>
              </a:gs>
              <a:gs pos="25000">
                <a:schemeClr val="accent1">
                  <a:alpha val="0"/>
                </a:schemeClr>
              </a:gs>
            </a:gsLst>
            <a:path path="circle">
              <a:fillToRect l="50000" t="50000" r="50000" b="50000"/>
            </a:path>
            <a:tileRect/>
          </a:gradFill>
          <a:ln w="12700" cap="flat" cmpd="sng" algn="ctr">
            <a:noFill/>
            <a:prstDash val="dash"/>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64" name="椭圆 263"/>
          <p:cNvSpPr/>
          <p:nvPr>
            <p:custDataLst>
              <p:tags r:id="rId4"/>
            </p:custDataLst>
          </p:nvPr>
        </p:nvSpPr>
        <p:spPr>
          <a:xfrm>
            <a:off x="2490241" y="3061235"/>
            <a:ext cx="3906756" cy="1157687"/>
          </a:xfrm>
          <a:prstGeom prst="ellipse">
            <a:avLst/>
          </a:prstGeom>
          <a:gradFill flip="none" rotWithShape="1">
            <a:gsLst>
              <a:gs pos="100000">
                <a:schemeClr val="accent1">
                  <a:alpha val="10000"/>
                </a:schemeClr>
              </a:gs>
              <a:gs pos="25000">
                <a:schemeClr val="accent1">
                  <a:alpha val="0"/>
                </a:schemeClr>
              </a:gs>
            </a:gsLst>
            <a:path path="circle">
              <a:fillToRect l="50000" t="50000" r="50000" b="50000"/>
            </a:path>
            <a:tileRect/>
          </a:gradFill>
          <a:ln w="12700" cap="flat" cmpd="sng" algn="ctr">
            <a:solidFill>
              <a:schemeClr val="accent1"/>
            </a:solidFill>
            <a:prstDash val="dash"/>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65" name="椭圆 264"/>
          <p:cNvSpPr/>
          <p:nvPr>
            <p:custDataLst>
              <p:tags r:id="rId5"/>
            </p:custDataLst>
          </p:nvPr>
        </p:nvSpPr>
        <p:spPr>
          <a:xfrm>
            <a:off x="3049130" y="3226934"/>
            <a:ext cx="2788348" cy="826270"/>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66" name="椭圆 265"/>
          <p:cNvSpPr/>
          <p:nvPr>
            <p:custDataLst>
              <p:tags r:id="rId6"/>
            </p:custDataLst>
          </p:nvPr>
        </p:nvSpPr>
        <p:spPr>
          <a:xfrm>
            <a:off x="3521508" y="3366999"/>
            <a:ext cx="1843416" cy="546259"/>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solidFill>
              <a:schemeClr val="accent1">
                <a:alpha val="15000"/>
              </a:schemeClr>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67" name="椭圆 266"/>
          <p:cNvSpPr/>
          <p:nvPr>
            <p:custDataLst>
              <p:tags r:id="rId7"/>
            </p:custDataLst>
          </p:nvPr>
        </p:nvSpPr>
        <p:spPr>
          <a:xfrm>
            <a:off x="4005787" y="3510269"/>
            <a:ext cx="1060343" cy="314211"/>
          </a:xfrm>
          <a:prstGeom prst="ellipse">
            <a:avLst/>
          </a:prstGeom>
          <a:solidFill>
            <a:schemeClr val="accent1">
              <a:alpha val="40000"/>
            </a:schemeClr>
          </a:solidFill>
          <a:ln w="12700" cap="flat" cmpd="sng" algn="ctr">
            <a:noFill/>
            <a:prstDash val="solid"/>
            <a:miter lim="800000"/>
          </a:ln>
          <a:effectLst>
            <a:softEdge rad="114300"/>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68" name="直接连接符 267"/>
          <p:cNvCxnSpPr/>
          <p:nvPr>
            <p:custDataLst>
              <p:tags r:id="rId8"/>
            </p:custDataLst>
          </p:nvPr>
        </p:nvCxnSpPr>
        <p:spPr>
          <a:xfrm>
            <a:off x="2212398" y="3458087"/>
            <a:ext cx="0" cy="593543"/>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269" name="椭圆 268"/>
          <p:cNvSpPr/>
          <p:nvPr>
            <p:custDataLst>
              <p:tags r:id="rId9"/>
            </p:custDataLst>
          </p:nvPr>
        </p:nvSpPr>
        <p:spPr>
          <a:xfrm flipV="1">
            <a:off x="2148316" y="3327635"/>
            <a:ext cx="122479" cy="122474"/>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70" name="椭圆 269"/>
          <p:cNvSpPr/>
          <p:nvPr>
            <p:custDataLst>
              <p:tags r:id="rId10"/>
            </p:custDataLst>
          </p:nvPr>
        </p:nvSpPr>
        <p:spPr>
          <a:xfrm flipV="1">
            <a:off x="2177611" y="3357387"/>
            <a:ext cx="63461" cy="63458"/>
          </a:xfrm>
          <a:prstGeom prst="ellipse">
            <a:avLst/>
          </a:prstGeom>
          <a:solidFill>
            <a:schemeClr val="accent1"/>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71" name="椭圆 270"/>
          <p:cNvSpPr/>
          <p:nvPr>
            <p:custDataLst>
              <p:tags r:id="rId11"/>
            </p:custDataLst>
          </p:nvPr>
        </p:nvSpPr>
        <p:spPr>
          <a:xfrm flipV="1">
            <a:off x="5656364" y="2757302"/>
            <a:ext cx="73731" cy="73729"/>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72" name="直接连接符 271"/>
          <p:cNvCxnSpPr/>
          <p:nvPr>
            <p:custDataLst>
              <p:tags r:id="rId12"/>
            </p:custDataLst>
          </p:nvPr>
        </p:nvCxnSpPr>
        <p:spPr>
          <a:xfrm>
            <a:off x="5693441" y="2837862"/>
            <a:ext cx="0" cy="1348083"/>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273" name="椭圆 272"/>
          <p:cNvSpPr/>
          <p:nvPr>
            <p:custDataLst>
              <p:tags r:id="rId13"/>
            </p:custDataLst>
          </p:nvPr>
        </p:nvSpPr>
        <p:spPr>
          <a:xfrm flipV="1">
            <a:off x="3011138" y="2669417"/>
            <a:ext cx="271485" cy="271477"/>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74" name="直接连接符 273"/>
          <p:cNvCxnSpPr/>
          <p:nvPr>
            <p:custDataLst>
              <p:tags r:id="rId14"/>
            </p:custDataLst>
          </p:nvPr>
        </p:nvCxnSpPr>
        <p:spPr>
          <a:xfrm>
            <a:off x="3146169" y="2963281"/>
            <a:ext cx="0" cy="712324"/>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cxnSp>
        <p:nvCxnSpPr>
          <p:cNvPr id="275" name="直接连接符 274"/>
          <p:cNvCxnSpPr/>
          <p:nvPr>
            <p:custDataLst>
              <p:tags r:id="rId15"/>
            </p:custDataLst>
          </p:nvPr>
        </p:nvCxnSpPr>
        <p:spPr>
          <a:xfrm>
            <a:off x="5196803" y="2744486"/>
            <a:ext cx="0" cy="593543"/>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276" name="椭圆 275"/>
          <p:cNvSpPr/>
          <p:nvPr>
            <p:custDataLst>
              <p:tags r:id="rId16"/>
            </p:custDataLst>
          </p:nvPr>
        </p:nvSpPr>
        <p:spPr>
          <a:xfrm flipV="1">
            <a:off x="5132720" y="2614032"/>
            <a:ext cx="122479" cy="122474"/>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77" name="椭圆 276"/>
          <p:cNvSpPr/>
          <p:nvPr>
            <p:custDataLst>
              <p:tags r:id="rId17"/>
            </p:custDataLst>
          </p:nvPr>
        </p:nvSpPr>
        <p:spPr>
          <a:xfrm flipV="1">
            <a:off x="5162015" y="2643785"/>
            <a:ext cx="63461" cy="63458"/>
          </a:xfrm>
          <a:prstGeom prst="ellipse">
            <a:avLst/>
          </a:prstGeom>
          <a:solidFill>
            <a:schemeClr val="accent1"/>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278" name="椭圆 277"/>
          <p:cNvSpPr/>
          <p:nvPr>
            <p:custDataLst>
              <p:tags r:id="rId18"/>
            </p:custDataLst>
          </p:nvPr>
        </p:nvSpPr>
        <p:spPr>
          <a:xfrm flipV="1">
            <a:off x="2834912" y="3216863"/>
            <a:ext cx="73731" cy="73729"/>
          </a:xfrm>
          <a:prstGeom prst="ellipse">
            <a:avLst/>
          </a:prstGeom>
          <a:no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79" name="直接连接符 278"/>
          <p:cNvCxnSpPr/>
          <p:nvPr>
            <p:custDataLst>
              <p:tags r:id="rId19"/>
            </p:custDataLst>
          </p:nvPr>
        </p:nvCxnSpPr>
        <p:spPr>
          <a:xfrm>
            <a:off x="2871989" y="3297424"/>
            <a:ext cx="0" cy="779492"/>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280" name="椭圆 279"/>
          <p:cNvSpPr/>
          <p:nvPr>
            <p:custDataLst>
              <p:tags r:id="rId20"/>
            </p:custDataLst>
          </p:nvPr>
        </p:nvSpPr>
        <p:spPr>
          <a:xfrm flipV="1">
            <a:off x="6176346" y="3382104"/>
            <a:ext cx="184927" cy="184921"/>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81" name="直接连接符 280"/>
          <p:cNvCxnSpPr/>
          <p:nvPr>
            <p:custDataLst>
              <p:tags r:id="rId21"/>
            </p:custDataLst>
          </p:nvPr>
        </p:nvCxnSpPr>
        <p:spPr>
          <a:xfrm>
            <a:off x="6267893" y="3587168"/>
            <a:ext cx="0" cy="289187"/>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282" name="椭圆 281"/>
          <p:cNvSpPr/>
          <p:nvPr>
            <p:custDataLst>
              <p:tags r:id="rId22"/>
            </p:custDataLst>
          </p:nvPr>
        </p:nvSpPr>
        <p:spPr>
          <a:xfrm flipV="1">
            <a:off x="3668897" y="3600442"/>
            <a:ext cx="229066" cy="229058"/>
          </a:xfrm>
          <a:prstGeom prst="ellipse">
            <a:avLst/>
          </a:prstGeom>
          <a:solidFill>
            <a:schemeClr val="accent1">
              <a:alpha val="15000"/>
            </a:schemeClr>
          </a:solidFill>
          <a:ln w="6350" cap="flat" cmpd="sng" algn="ctr">
            <a:solidFill>
              <a:schemeClr val="accent1"/>
            </a:solid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35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cxnSp>
        <p:nvCxnSpPr>
          <p:cNvPr id="283" name="直接连接符 282"/>
          <p:cNvCxnSpPr/>
          <p:nvPr>
            <p:custDataLst>
              <p:tags r:id="rId23"/>
            </p:custDataLst>
          </p:nvPr>
        </p:nvCxnSpPr>
        <p:spPr>
          <a:xfrm>
            <a:off x="3781499" y="3865925"/>
            <a:ext cx="0" cy="506022"/>
          </a:xfrm>
          <a:prstGeom prst="line">
            <a:avLst/>
          </a:prstGeom>
          <a:noFill/>
          <a:ln w="6350" cap="flat" cmpd="sng" algn="ctr">
            <a:gradFill>
              <a:gsLst>
                <a:gs pos="0">
                  <a:schemeClr val="accent1"/>
                </a:gs>
                <a:gs pos="100000">
                  <a:schemeClr val="accent1">
                    <a:alpha val="0"/>
                  </a:schemeClr>
                </a:gs>
              </a:gsLst>
              <a:lin ang="5400000" scaled="1"/>
            </a:gradFill>
            <a:prstDash val="sysDash"/>
            <a:miter lim="800000"/>
          </a:ln>
          <a:effectLst/>
        </p:spPr>
      </p:cxnSp>
      <p:sp>
        <p:nvSpPr>
          <p:cNvPr id="284" name="图形 15"/>
          <p:cNvSpPr/>
          <p:nvPr>
            <p:custDataLst>
              <p:tags r:id="rId24"/>
            </p:custDataLst>
          </p:nvPr>
        </p:nvSpPr>
        <p:spPr>
          <a:xfrm>
            <a:off x="3716044" y="3649419"/>
            <a:ext cx="130980" cy="127627"/>
          </a:xfrm>
          <a:custGeom>
            <a:avLst/>
            <a:gdLst>
              <a:gd name="connsiteX0" fmla="*/ 754063 w 1547773"/>
              <a:gd name="connsiteY0" fmla="*/ 19 h 1508143"/>
              <a:gd name="connsiteX1" fmla="*/ 1066998 w 1547773"/>
              <a:gd name="connsiteY1" fmla="*/ 67805 h 1508143"/>
              <a:gd name="connsiteX2" fmla="*/ 947341 w 1547773"/>
              <a:gd name="connsiteY2" fmla="*/ 181430 h 1508143"/>
              <a:gd name="connsiteX3" fmla="*/ 916583 w 1547773"/>
              <a:gd name="connsiteY3" fmla="*/ 293944 h 1508143"/>
              <a:gd name="connsiteX4" fmla="*/ 918766 w 1547773"/>
              <a:gd name="connsiteY4" fmla="*/ 301406 h 1508143"/>
              <a:gd name="connsiteX5" fmla="*/ 936784 w 1547773"/>
              <a:gd name="connsiteY5" fmla="*/ 357484 h 1508143"/>
              <a:gd name="connsiteX6" fmla="*/ 754063 w 1547773"/>
              <a:gd name="connsiteY6" fmla="*/ 317519 h 1508143"/>
              <a:gd name="connsiteX7" fmla="*/ 317500 w 1547773"/>
              <a:gd name="connsiteY7" fmla="*/ 754081 h 1508143"/>
              <a:gd name="connsiteX8" fmla="*/ 754063 w 1547773"/>
              <a:gd name="connsiteY8" fmla="*/ 1190644 h 1508143"/>
              <a:gd name="connsiteX9" fmla="*/ 1190625 w 1547773"/>
              <a:gd name="connsiteY9" fmla="*/ 754081 h 1508143"/>
              <a:gd name="connsiteX10" fmla="*/ 1163280 w 1547773"/>
              <a:gd name="connsiteY10" fmla="*/ 601681 h 1508143"/>
              <a:gd name="connsiteX11" fmla="*/ 1264722 w 1547773"/>
              <a:gd name="connsiteY11" fmla="*/ 630455 h 1508143"/>
              <a:gd name="connsiteX12" fmla="*/ 1373148 w 1547773"/>
              <a:gd name="connsiteY12" fmla="*/ 586640 h 1508143"/>
              <a:gd name="connsiteX13" fmla="*/ 1378188 w 1547773"/>
              <a:gd name="connsiteY13" fmla="*/ 581639 h 1508143"/>
              <a:gd name="connsiteX14" fmla="*/ 1462326 w 1547773"/>
              <a:gd name="connsiteY14" fmla="*/ 494604 h 1508143"/>
              <a:gd name="connsiteX15" fmla="*/ 1508125 w 1547773"/>
              <a:gd name="connsiteY15" fmla="*/ 754081 h 1508143"/>
              <a:gd name="connsiteX16" fmla="*/ 754063 w 1547773"/>
              <a:gd name="connsiteY16" fmla="*/ 1508144 h 1508143"/>
              <a:gd name="connsiteX17" fmla="*/ 0 w 1547773"/>
              <a:gd name="connsiteY17" fmla="*/ 754081 h 1508143"/>
              <a:gd name="connsiteX18" fmla="*/ 754063 w 1547773"/>
              <a:gd name="connsiteY18" fmla="*/ 19 h 1508143"/>
              <a:gd name="connsiteX19" fmla="*/ 754063 w 1547773"/>
              <a:gd name="connsiteY19" fmla="*/ 436581 h 1508143"/>
              <a:gd name="connsiteX20" fmla="*/ 895429 w 1547773"/>
              <a:gd name="connsiteY20" fmla="*/ 469720 h 1508143"/>
              <a:gd name="connsiteX21" fmla="*/ 700842 w 1547773"/>
              <a:gd name="connsiteY21" fmla="*/ 673952 h 1508143"/>
              <a:gd name="connsiteX22" fmla="*/ 720765 w 1547773"/>
              <a:gd name="connsiteY22" fmla="*/ 828138 h 1508143"/>
              <a:gd name="connsiteX23" fmla="*/ 887889 w 1547773"/>
              <a:gd name="connsiteY23" fmla="*/ 833139 h 1508143"/>
              <a:gd name="connsiteX24" fmla="*/ 892294 w 1547773"/>
              <a:gd name="connsiteY24" fmla="*/ 829170 h 1508143"/>
              <a:gd name="connsiteX25" fmla="*/ 1059299 w 1547773"/>
              <a:gd name="connsiteY25" fmla="*/ 666372 h 1508143"/>
              <a:gd name="connsiteX26" fmla="*/ 841864 w 1547773"/>
              <a:gd name="connsiteY26" fmla="*/ 1059226 h 1508143"/>
              <a:gd name="connsiteX27" fmla="*/ 449010 w 1547773"/>
              <a:gd name="connsiteY27" fmla="*/ 841791 h 1508143"/>
              <a:gd name="connsiteX28" fmla="*/ 666445 w 1547773"/>
              <a:gd name="connsiteY28" fmla="*/ 448936 h 1508143"/>
              <a:gd name="connsiteX29" fmla="*/ 754063 w 1547773"/>
              <a:gd name="connsiteY29" fmla="*/ 436581 h 1508143"/>
              <a:gd name="connsiteX30" fmla="*/ 1290876 w 1547773"/>
              <a:gd name="connsiteY30" fmla="*/ 11330 h 1508143"/>
              <a:gd name="connsiteX31" fmla="*/ 1300202 w 1547773"/>
              <a:gd name="connsiteY31" fmla="*/ 26451 h 1508143"/>
              <a:gd name="connsiteX32" fmla="*/ 1355368 w 1547773"/>
              <a:gd name="connsiteY32" fmla="*/ 192543 h 1508143"/>
              <a:gd name="connsiteX33" fmla="*/ 1521341 w 1547773"/>
              <a:gd name="connsiteY33" fmla="*/ 247629 h 1508143"/>
              <a:gd name="connsiteX34" fmla="*/ 1545787 w 1547773"/>
              <a:gd name="connsiteY34" fmla="*/ 296463 h 1508143"/>
              <a:gd name="connsiteX35" fmla="*/ 1536502 w 1547773"/>
              <a:gd name="connsiteY35" fmla="*/ 311526 h 1508143"/>
              <a:gd name="connsiteX36" fmla="*/ 1313259 w 1547773"/>
              <a:gd name="connsiteY36" fmla="*/ 534808 h 1508143"/>
              <a:gd name="connsiteX37" fmla="*/ 1234202 w 1547773"/>
              <a:gd name="connsiteY37" fmla="*/ 553461 h 1508143"/>
              <a:gd name="connsiteX38" fmla="*/ 1115854 w 1547773"/>
              <a:gd name="connsiteY38" fmla="*/ 513853 h 1508143"/>
              <a:gd name="connsiteX39" fmla="*/ 852884 w 1547773"/>
              <a:gd name="connsiteY39" fmla="*/ 776822 h 1508143"/>
              <a:gd name="connsiteX40" fmla="*/ 771009 w 1547773"/>
              <a:gd name="connsiteY40" fmla="*/ 778303 h 1508143"/>
              <a:gd name="connsiteX41" fmla="*/ 769528 w 1547773"/>
              <a:gd name="connsiteY41" fmla="*/ 696428 h 1508143"/>
              <a:gd name="connsiteX42" fmla="*/ 771009 w 1547773"/>
              <a:gd name="connsiteY42" fmla="*/ 694947 h 1508143"/>
              <a:gd name="connsiteX43" fmla="*/ 1033423 w 1547773"/>
              <a:gd name="connsiteY43" fmla="*/ 432533 h 1508143"/>
              <a:gd name="connsiteX44" fmla="*/ 994132 w 1547773"/>
              <a:gd name="connsiteY44" fmla="*/ 313471 h 1508143"/>
              <a:gd name="connsiteX45" fmla="*/ 1012904 w 1547773"/>
              <a:gd name="connsiteY45" fmla="*/ 234731 h 1508143"/>
              <a:gd name="connsiteX46" fmla="*/ 1236305 w 1547773"/>
              <a:gd name="connsiteY46" fmla="*/ 11290 h 1508143"/>
              <a:gd name="connsiteX47" fmla="*/ 1290876 w 1547773"/>
              <a:gd name="connsiteY47" fmla="*/ 11290 h 1508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547773" h="1508143">
                <a:moveTo>
                  <a:pt x="754063" y="19"/>
                </a:moveTo>
                <a:cubicBezTo>
                  <a:pt x="865704" y="19"/>
                  <a:pt x="971669" y="24268"/>
                  <a:pt x="1066998" y="67805"/>
                </a:cubicBezTo>
                <a:lnTo>
                  <a:pt x="947341" y="181430"/>
                </a:lnTo>
                <a:cubicBezTo>
                  <a:pt x="917906" y="210853"/>
                  <a:pt x="906210" y="253639"/>
                  <a:pt x="916583" y="293944"/>
                </a:cubicBezTo>
                <a:lnTo>
                  <a:pt x="918766" y="301406"/>
                </a:lnTo>
                <a:lnTo>
                  <a:pt x="936784" y="357484"/>
                </a:lnTo>
                <a:cubicBezTo>
                  <a:pt x="879496" y="331069"/>
                  <a:pt x="817147" y="317432"/>
                  <a:pt x="754063" y="317519"/>
                </a:cubicBezTo>
                <a:cubicBezTo>
                  <a:pt x="512961" y="317519"/>
                  <a:pt x="317500" y="512980"/>
                  <a:pt x="317500" y="754081"/>
                </a:cubicBezTo>
                <a:cubicBezTo>
                  <a:pt x="317500" y="995183"/>
                  <a:pt x="512961" y="1190644"/>
                  <a:pt x="754063" y="1190644"/>
                </a:cubicBezTo>
                <a:cubicBezTo>
                  <a:pt x="995164" y="1190644"/>
                  <a:pt x="1190625" y="995183"/>
                  <a:pt x="1190625" y="754081"/>
                </a:cubicBezTo>
                <a:cubicBezTo>
                  <a:pt x="1190625" y="700503"/>
                  <a:pt x="1180981" y="649147"/>
                  <a:pt x="1163280" y="601681"/>
                </a:cubicBezTo>
                <a:lnTo>
                  <a:pt x="1264722" y="630455"/>
                </a:lnTo>
                <a:cubicBezTo>
                  <a:pt x="1304766" y="643829"/>
                  <a:pt x="1342509" y="616366"/>
                  <a:pt x="1373148" y="586640"/>
                </a:cubicBezTo>
                <a:lnTo>
                  <a:pt x="1378188" y="581639"/>
                </a:lnTo>
                <a:lnTo>
                  <a:pt x="1462326" y="494604"/>
                </a:lnTo>
                <a:cubicBezTo>
                  <a:pt x="1492732" y="577730"/>
                  <a:pt x="1508236" y="665569"/>
                  <a:pt x="1508125" y="754081"/>
                </a:cubicBezTo>
                <a:cubicBezTo>
                  <a:pt x="1508125" y="1170522"/>
                  <a:pt x="1170503" y="1508144"/>
                  <a:pt x="754063" y="1508144"/>
                </a:cubicBezTo>
                <a:cubicBezTo>
                  <a:pt x="337622" y="1508144"/>
                  <a:pt x="0" y="1170522"/>
                  <a:pt x="0" y="754081"/>
                </a:cubicBezTo>
                <a:cubicBezTo>
                  <a:pt x="0" y="337640"/>
                  <a:pt x="337622" y="19"/>
                  <a:pt x="754063" y="19"/>
                </a:cubicBezTo>
                <a:close/>
                <a:moveTo>
                  <a:pt x="754063" y="436581"/>
                </a:moveTo>
                <a:cubicBezTo>
                  <a:pt x="804862" y="436581"/>
                  <a:pt x="852845" y="448487"/>
                  <a:pt x="895429" y="469720"/>
                </a:cubicBezTo>
                <a:lnTo>
                  <a:pt x="700842" y="673952"/>
                </a:lnTo>
                <a:cubicBezTo>
                  <a:pt x="666393" y="708401"/>
                  <a:pt x="677188" y="786784"/>
                  <a:pt x="720765" y="828138"/>
                </a:cubicBezTo>
                <a:cubicBezTo>
                  <a:pt x="762595" y="867826"/>
                  <a:pt x="850463" y="864016"/>
                  <a:pt x="887889" y="833139"/>
                </a:cubicBezTo>
                <a:lnTo>
                  <a:pt x="892294" y="829170"/>
                </a:lnTo>
                <a:lnTo>
                  <a:pt x="1059299" y="666372"/>
                </a:lnTo>
                <a:cubicBezTo>
                  <a:pt x="1107740" y="834899"/>
                  <a:pt x="1010390" y="1010785"/>
                  <a:pt x="841864" y="1059226"/>
                </a:cubicBezTo>
                <a:cubicBezTo>
                  <a:pt x="673337" y="1107667"/>
                  <a:pt x="497450" y="1010317"/>
                  <a:pt x="449010" y="841791"/>
                </a:cubicBezTo>
                <a:cubicBezTo>
                  <a:pt x="400569" y="673264"/>
                  <a:pt x="497918" y="497377"/>
                  <a:pt x="666445" y="448936"/>
                </a:cubicBezTo>
                <a:cubicBezTo>
                  <a:pt x="694931" y="440749"/>
                  <a:pt x="724423" y="436590"/>
                  <a:pt x="754063" y="436581"/>
                </a:cubicBezTo>
                <a:close/>
                <a:moveTo>
                  <a:pt x="1290876" y="11330"/>
                </a:moveTo>
                <a:cubicBezTo>
                  <a:pt x="1295118" y="15577"/>
                  <a:pt x="1298311" y="20754"/>
                  <a:pt x="1300202" y="26451"/>
                </a:cubicBezTo>
                <a:lnTo>
                  <a:pt x="1355368" y="192543"/>
                </a:lnTo>
                <a:lnTo>
                  <a:pt x="1521341" y="247629"/>
                </a:lnTo>
                <a:cubicBezTo>
                  <a:pt x="1541577" y="254363"/>
                  <a:pt x="1552522" y="276227"/>
                  <a:pt x="1545787" y="296463"/>
                </a:cubicBezTo>
                <a:cubicBezTo>
                  <a:pt x="1543900" y="302135"/>
                  <a:pt x="1540721" y="307291"/>
                  <a:pt x="1536502" y="311526"/>
                </a:cubicBezTo>
                <a:lnTo>
                  <a:pt x="1313259" y="534808"/>
                </a:lnTo>
                <a:cubicBezTo>
                  <a:pt x="1292573" y="555509"/>
                  <a:pt x="1261960" y="562732"/>
                  <a:pt x="1234202" y="553461"/>
                </a:cubicBezTo>
                <a:lnTo>
                  <a:pt x="1115854" y="513853"/>
                </a:lnTo>
                <a:lnTo>
                  <a:pt x="852884" y="776822"/>
                </a:lnTo>
                <a:cubicBezTo>
                  <a:pt x="830684" y="799840"/>
                  <a:pt x="794027" y="800504"/>
                  <a:pt x="771009" y="778303"/>
                </a:cubicBezTo>
                <a:cubicBezTo>
                  <a:pt x="747991" y="756103"/>
                  <a:pt x="747328" y="719446"/>
                  <a:pt x="769528" y="696428"/>
                </a:cubicBezTo>
                <a:cubicBezTo>
                  <a:pt x="770013" y="695925"/>
                  <a:pt x="770506" y="695432"/>
                  <a:pt x="771009" y="694947"/>
                </a:cubicBezTo>
                <a:lnTo>
                  <a:pt x="1033423" y="432533"/>
                </a:lnTo>
                <a:lnTo>
                  <a:pt x="994132" y="313471"/>
                </a:lnTo>
                <a:cubicBezTo>
                  <a:pt x="985023" y="285785"/>
                  <a:pt x="992284" y="255328"/>
                  <a:pt x="1012904" y="234731"/>
                </a:cubicBezTo>
                <a:lnTo>
                  <a:pt x="1236305" y="11290"/>
                </a:lnTo>
                <a:cubicBezTo>
                  <a:pt x="1251381" y="-3763"/>
                  <a:pt x="1275800" y="-3763"/>
                  <a:pt x="1290876" y="11290"/>
                </a:cubicBezTo>
                <a:close/>
              </a:path>
            </a:pathLst>
          </a:custGeom>
          <a:gradFill>
            <a:gsLst>
              <a:gs pos="0">
                <a:srgbClr val="FFFFFF"/>
              </a:gs>
              <a:gs pos="99999">
                <a:srgbClr val="FFFFFF">
                  <a:alpha val="80000"/>
                </a:srgbClr>
              </a:gs>
            </a:gsLst>
            <a:lin ang="5400000" scaled="1"/>
          </a:gradFill>
          <a:ln w="819" cap="flat">
            <a:noFill/>
            <a:prstDash val="solid"/>
            <a:miter/>
          </a:ln>
          <a:effectLst>
            <a:outerShdw blurRad="76200" dist="38100" dir="8100000" algn="tr" rotWithShape="0">
              <a:schemeClr val="accent1">
                <a:lumMod val="75000"/>
                <a:alpha val="40000"/>
              </a:schemeClr>
            </a:outerShdw>
          </a:effectLst>
        </p:spPr>
        <p:txBody>
          <a:bodyPr rot="0" spcFirstLastPara="0" vertOverflow="overflow" horzOverflow="overflow" vert="horz" wrap="square" lIns="68580" tIns="34290" rIns="68580" bIns="34290" numCol="1" spcCol="0" rtlCol="0" fromWordArt="0" anchor="ctr" anchorCtr="0" forceAA="0" compatLnSpc="1">
            <a:noAutofit/>
          </a:bodyPr>
          <a:p>
            <a:endParaRPr lang="zh-CN" altLang="en-US" sz="1350"/>
          </a:p>
        </p:txBody>
      </p:sp>
      <p:sp>
        <p:nvSpPr>
          <p:cNvPr id="285" name="图形 19"/>
          <p:cNvSpPr/>
          <p:nvPr>
            <p:custDataLst>
              <p:tags r:id="rId25"/>
            </p:custDataLst>
          </p:nvPr>
        </p:nvSpPr>
        <p:spPr>
          <a:xfrm>
            <a:off x="6223950" y="3433828"/>
            <a:ext cx="89702" cy="80777"/>
          </a:xfrm>
          <a:custGeom>
            <a:avLst/>
            <a:gdLst>
              <a:gd name="connsiteX0" fmla="*/ 1043984 w 1521932"/>
              <a:gd name="connsiteY0" fmla="*/ 0 h 1370507"/>
              <a:gd name="connsiteX1" fmla="*/ 1273457 w 1521932"/>
              <a:gd name="connsiteY1" fmla="*/ 132834 h 1370507"/>
              <a:gd name="connsiteX2" fmla="*/ 1504359 w 1521932"/>
              <a:gd name="connsiteY2" fmla="*/ 534988 h 1370507"/>
              <a:gd name="connsiteX3" fmla="*/ 1483920 w 1521932"/>
              <a:gd name="connsiteY3" fmla="*/ 693658 h 1370507"/>
              <a:gd name="connsiteX4" fmla="*/ 856858 w 1521932"/>
              <a:gd name="connsiteY4" fmla="*/ 1330960 h 1370507"/>
              <a:gd name="connsiteX5" fmla="*/ 669795 w 1521932"/>
              <a:gd name="connsiteY5" fmla="*/ 1332561 h 1370507"/>
              <a:gd name="connsiteX6" fmla="*/ 666358 w 1521932"/>
              <a:gd name="connsiteY6" fmla="*/ 1329055 h 1370507"/>
              <a:gd name="connsiteX7" fmla="*/ 36160 w 1521932"/>
              <a:gd name="connsiteY7" fmla="*/ 662384 h 1370507"/>
              <a:gd name="connsiteX8" fmla="*/ 19174 w 1521932"/>
              <a:gd name="connsiteY8" fmla="*/ 502920 h 1370507"/>
              <a:gd name="connsiteX9" fmla="*/ 246861 w 1521932"/>
              <a:gd name="connsiteY9" fmla="*/ 127476 h 1370507"/>
              <a:gd name="connsiteX10" fmla="*/ 473040 w 1521932"/>
              <a:gd name="connsiteY10" fmla="*/ 0 h 1370507"/>
              <a:gd name="connsiteX11" fmla="*/ 1043984 w 1521932"/>
              <a:gd name="connsiteY11" fmla="*/ 0 h 1370507"/>
              <a:gd name="connsiteX12" fmla="*/ 1107405 w 1521932"/>
              <a:gd name="connsiteY12" fmla="*/ 549235 h 1370507"/>
              <a:gd name="connsiteX13" fmla="*/ 1023228 w 1521932"/>
              <a:gd name="connsiteY13" fmla="*/ 549235 h 1370507"/>
              <a:gd name="connsiteX14" fmla="*/ 756607 w 1521932"/>
              <a:gd name="connsiteY14" fmla="*/ 815816 h 1370507"/>
              <a:gd name="connsiteX15" fmla="*/ 490026 w 1521932"/>
              <a:gd name="connsiteY15" fmla="*/ 549235 h 1370507"/>
              <a:gd name="connsiteX16" fmla="*/ 405849 w 1521932"/>
              <a:gd name="connsiteY16" fmla="*/ 547772 h 1370507"/>
              <a:gd name="connsiteX17" fmla="*/ 404386 w 1521932"/>
              <a:gd name="connsiteY17" fmla="*/ 631949 h 1370507"/>
              <a:gd name="connsiteX18" fmla="*/ 405849 w 1521932"/>
              <a:gd name="connsiteY18" fmla="*/ 633413 h 1370507"/>
              <a:gd name="connsiteX19" fmla="*/ 714538 w 1521932"/>
              <a:gd name="connsiteY19" fmla="*/ 942102 h 1370507"/>
              <a:gd name="connsiteX20" fmla="*/ 798715 w 1521932"/>
              <a:gd name="connsiteY20" fmla="*/ 942102 h 1370507"/>
              <a:gd name="connsiteX21" fmla="*/ 1107405 w 1521932"/>
              <a:gd name="connsiteY21" fmla="*/ 633413 h 1370507"/>
              <a:gd name="connsiteX22" fmla="*/ 1107405 w 1521932"/>
              <a:gd name="connsiteY22" fmla="*/ 549235 h 1370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21932" h="1370507">
                <a:moveTo>
                  <a:pt x="1043984" y="0"/>
                </a:moveTo>
                <a:cubicBezTo>
                  <a:pt x="1138743" y="-6"/>
                  <a:pt x="1226270" y="50660"/>
                  <a:pt x="1273457" y="132834"/>
                </a:cubicBezTo>
                <a:lnTo>
                  <a:pt x="1504359" y="534988"/>
                </a:lnTo>
                <a:cubicBezTo>
                  <a:pt x="1533926" y="586471"/>
                  <a:pt x="1525569" y="651348"/>
                  <a:pt x="1483920" y="693658"/>
                </a:cubicBezTo>
                <a:lnTo>
                  <a:pt x="856858" y="1330960"/>
                </a:lnTo>
                <a:cubicBezTo>
                  <a:pt x="805644" y="1383058"/>
                  <a:pt x="721893" y="1383775"/>
                  <a:pt x="669795" y="1332561"/>
                </a:cubicBezTo>
                <a:cubicBezTo>
                  <a:pt x="668627" y="1331414"/>
                  <a:pt x="667481" y="1330245"/>
                  <a:pt x="666358" y="1329055"/>
                </a:cubicBezTo>
                <a:lnTo>
                  <a:pt x="36160" y="662384"/>
                </a:lnTo>
                <a:cubicBezTo>
                  <a:pt x="-4751" y="619113"/>
                  <a:pt x="-11704" y="553839"/>
                  <a:pt x="19174" y="502920"/>
                </a:cubicBezTo>
                <a:lnTo>
                  <a:pt x="246861" y="127476"/>
                </a:lnTo>
                <a:cubicBezTo>
                  <a:pt x="294792" y="48374"/>
                  <a:pt x="380549" y="41"/>
                  <a:pt x="473040" y="0"/>
                </a:cubicBezTo>
                <a:lnTo>
                  <a:pt x="1043984" y="0"/>
                </a:lnTo>
                <a:close/>
                <a:moveTo>
                  <a:pt x="1107405" y="549235"/>
                </a:moveTo>
                <a:cubicBezTo>
                  <a:pt x="1084158" y="525995"/>
                  <a:pt x="1046475" y="525995"/>
                  <a:pt x="1023228" y="549235"/>
                </a:cubicBezTo>
                <a:lnTo>
                  <a:pt x="756607" y="815816"/>
                </a:lnTo>
                <a:lnTo>
                  <a:pt x="490026" y="549235"/>
                </a:lnTo>
                <a:cubicBezTo>
                  <a:pt x="467185" y="525586"/>
                  <a:pt x="429498" y="524931"/>
                  <a:pt x="405849" y="547772"/>
                </a:cubicBezTo>
                <a:cubicBezTo>
                  <a:pt x="382200" y="570613"/>
                  <a:pt x="381545" y="608301"/>
                  <a:pt x="404386" y="631949"/>
                </a:cubicBezTo>
                <a:cubicBezTo>
                  <a:pt x="404865" y="632446"/>
                  <a:pt x="405353" y="632933"/>
                  <a:pt x="405849" y="633413"/>
                </a:cubicBezTo>
                <a:lnTo>
                  <a:pt x="714538" y="942102"/>
                </a:lnTo>
                <a:cubicBezTo>
                  <a:pt x="737785" y="965342"/>
                  <a:pt x="775469" y="965342"/>
                  <a:pt x="798715" y="942102"/>
                </a:cubicBezTo>
                <a:lnTo>
                  <a:pt x="1107405" y="633413"/>
                </a:lnTo>
                <a:cubicBezTo>
                  <a:pt x="1130645" y="610166"/>
                  <a:pt x="1130645" y="572482"/>
                  <a:pt x="1107405" y="549235"/>
                </a:cubicBezTo>
                <a:close/>
              </a:path>
            </a:pathLst>
          </a:custGeom>
          <a:gradFill>
            <a:gsLst>
              <a:gs pos="0">
                <a:srgbClr val="FFFFFF"/>
              </a:gs>
              <a:gs pos="99999">
                <a:srgbClr val="FFFFFF">
                  <a:alpha val="80000"/>
                </a:srgbClr>
              </a:gs>
            </a:gsLst>
            <a:lin ang="5400000" scaled="1"/>
          </a:gradFill>
          <a:ln w="819" cap="flat">
            <a:noFill/>
            <a:prstDash val="solid"/>
            <a:miter/>
          </a:ln>
          <a:effectLst>
            <a:outerShdw blurRad="76200" dist="38100" dir="8100000" algn="tr" rotWithShape="0">
              <a:schemeClr val="accent1">
                <a:lumMod val="75000"/>
                <a:alpha val="40000"/>
              </a:schemeClr>
            </a:outerShdw>
          </a:effectLst>
        </p:spPr>
        <p:txBody>
          <a:bodyPr rot="0" spcFirstLastPara="0" vertOverflow="overflow" horzOverflow="overflow" vert="horz" wrap="square" lIns="68580" tIns="34290" rIns="68580" bIns="34290" numCol="1" spcCol="0" rtlCol="0" fromWordArt="0" anchor="ctr" anchorCtr="0" forceAA="0" compatLnSpc="1">
            <a:noAutofit/>
          </a:bodyPr>
          <a:p>
            <a:endParaRPr lang="zh-CN" altLang="en-US" sz="1350"/>
          </a:p>
        </p:txBody>
      </p:sp>
      <p:sp>
        <p:nvSpPr>
          <p:cNvPr id="286" name="图形 27"/>
          <p:cNvSpPr/>
          <p:nvPr>
            <p:custDataLst>
              <p:tags r:id="rId26"/>
            </p:custDataLst>
          </p:nvPr>
        </p:nvSpPr>
        <p:spPr>
          <a:xfrm>
            <a:off x="3083460" y="2756387"/>
            <a:ext cx="126853" cy="97564"/>
          </a:xfrm>
          <a:custGeom>
            <a:avLst/>
            <a:gdLst>
              <a:gd name="connsiteX0" fmla="*/ 2390182 w 2476872"/>
              <a:gd name="connsiteY0" fmla="*/ 282512 h 1905000"/>
              <a:gd name="connsiteX1" fmla="*/ 2476872 w 2476872"/>
              <a:gd name="connsiteY1" fmla="*/ 363284 h 1905000"/>
              <a:gd name="connsiteX2" fmla="*/ 2476872 w 2476872"/>
              <a:gd name="connsiteY2" fmla="*/ 1541717 h 1905000"/>
              <a:gd name="connsiteX3" fmla="*/ 2435909 w 2476872"/>
              <a:gd name="connsiteY3" fmla="*/ 1610297 h 1905000"/>
              <a:gd name="connsiteX4" fmla="*/ 2349218 w 2476872"/>
              <a:gd name="connsiteY4" fmla="*/ 1614392 h 1905000"/>
              <a:gd name="connsiteX5" fmla="*/ 1938819 w 2476872"/>
              <a:gd name="connsiteY5" fmla="*/ 1444847 h 1905000"/>
              <a:gd name="connsiteX6" fmla="*/ 1938819 w 2476872"/>
              <a:gd name="connsiteY6" fmla="*/ 1747552 h 1905000"/>
              <a:gd name="connsiteX7" fmla="*/ 1761056 w 2476872"/>
              <a:gd name="connsiteY7" fmla="*/ 1905000 h 1905000"/>
              <a:gd name="connsiteX8" fmla="*/ 177763 w 2476872"/>
              <a:gd name="connsiteY8" fmla="*/ 1905000 h 1905000"/>
              <a:gd name="connsiteX9" fmla="*/ 0 w 2476872"/>
              <a:gd name="connsiteY9" fmla="*/ 1747552 h 1905000"/>
              <a:gd name="connsiteX10" fmla="*/ 0 w 2476872"/>
              <a:gd name="connsiteY10" fmla="*/ 157448 h 1905000"/>
              <a:gd name="connsiteX11" fmla="*/ 177858 w 2476872"/>
              <a:gd name="connsiteY11" fmla="*/ 0 h 1905000"/>
              <a:gd name="connsiteX12" fmla="*/ 1765629 w 2476872"/>
              <a:gd name="connsiteY12" fmla="*/ 0 h 1905000"/>
              <a:gd name="connsiteX13" fmla="*/ 1943392 w 2476872"/>
              <a:gd name="connsiteY13" fmla="*/ 157448 h 1905000"/>
              <a:gd name="connsiteX14" fmla="*/ 1943392 w 2476872"/>
              <a:gd name="connsiteY14" fmla="*/ 460058 h 1905000"/>
              <a:gd name="connsiteX15" fmla="*/ 2353791 w 2476872"/>
              <a:gd name="connsiteY15" fmla="*/ 290513 h 1905000"/>
              <a:gd name="connsiteX16" fmla="*/ 2390277 w 2476872"/>
              <a:gd name="connsiteY16" fmla="*/ 282416 h 1905000"/>
              <a:gd name="connsiteX17" fmla="*/ 1292737 w 2476872"/>
              <a:gd name="connsiteY17" fmla="*/ 986600 h 1905000"/>
              <a:gd name="connsiteX18" fmla="*/ 1325541 w 2476872"/>
              <a:gd name="connsiteY18" fmla="*/ 855950 h 1905000"/>
              <a:gd name="connsiteX19" fmla="*/ 1292737 w 2476872"/>
              <a:gd name="connsiteY19" fmla="*/ 823151 h 1905000"/>
              <a:gd name="connsiteX20" fmla="*/ 811080 w 2476872"/>
              <a:gd name="connsiteY20" fmla="*/ 534543 h 1905000"/>
              <a:gd name="connsiteX21" fmla="*/ 680398 w 2476872"/>
              <a:gd name="connsiteY21" fmla="*/ 567289 h 1905000"/>
              <a:gd name="connsiteX22" fmla="*/ 666850 w 2476872"/>
              <a:gd name="connsiteY22" fmla="*/ 616077 h 1905000"/>
              <a:gd name="connsiteX23" fmla="*/ 666850 w 2476872"/>
              <a:gd name="connsiteY23" fmla="*/ 1193483 h 1905000"/>
              <a:gd name="connsiteX24" fmla="*/ 762190 w 2476872"/>
              <a:gd name="connsiteY24" fmla="*/ 1288657 h 1905000"/>
              <a:gd name="connsiteX25" fmla="*/ 811080 w 2476872"/>
              <a:gd name="connsiteY25" fmla="*/ 1275112 h 1905000"/>
              <a:gd name="connsiteX26" fmla="*/ 1292641 w 2476872"/>
              <a:gd name="connsiteY26" fmla="*/ 986504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476872" h="1905000">
                <a:moveTo>
                  <a:pt x="2390182" y="282512"/>
                </a:moveTo>
                <a:cubicBezTo>
                  <a:pt x="2440386" y="282512"/>
                  <a:pt x="2476872" y="318802"/>
                  <a:pt x="2476872" y="363284"/>
                </a:cubicBezTo>
                <a:lnTo>
                  <a:pt x="2476872" y="1541717"/>
                </a:lnTo>
                <a:cubicBezTo>
                  <a:pt x="2476872" y="1570006"/>
                  <a:pt x="2463154" y="1594199"/>
                  <a:pt x="2435909" y="1610297"/>
                </a:cubicBezTo>
                <a:cubicBezTo>
                  <a:pt x="2408472" y="1622489"/>
                  <a:pt x="2376559" y="1626489"/>
                  <a:pt x="2349218" y="1614392"/>
                </a:cubicBezTo>
                <a:lnTo>
                  <a:pt x="1938819" y="1444847"/>
                </a:lnTo>
                <a:lnTo>
                  <a:pt x="1938819" y="1747552"/>
                </a:lnTo>
                <a:cubicBezTo>
                  <a:pt x="1938819" y="1832324"/>
                  <a:pt x="1861369" y="1905000"/>
                  <a:pt x="1761056" y="1905000"/>
                </a:cubicBezTo>
                <a:lnTo>
                  <a:pt x="177763" y="1905000"/>
                </a:lnTo>
                <a:cubicBezTo>
                  <a:pt x="82213" y="1905000"/>
                  <a:pt x="0" y="1836420"/>
                  <a:pt x="0" y="1747552"/>
                </a:cubicBezTo>
                <a:lnTo>
                  <a:pt x="0" y="157448"/>
                </a:lnTo>
                <a:cubicBezTo>
                  <a:pt x="0" y="72676"/>
                  <a:pt x="77545" y="0"/>
                  <a:pt x="177858" y="0"/>
                </a:cubicBezTo>
                <a:lnTo>
                  <a:pt x="1765629" y="0"/>
                </a:lnTo>
                <a:cubicBezTo>
                  <a:pt x="1861369" y="0"/>
                  <a:pt x="1943392" y="68580"/>
                  <a:pt x="1943392" y="157448"/>
                </a:cubicBezTo>
                <a:lnTo>
                  <a:pt x="1943392" y="460058"/>
                </a:lnTo>
                <a:lnTo>
                  <a:pt x="2353791" y="290513"/>
                </a:lnTo>
                <a:cubicBezTo>
                  <a:pt x="2365296" y="285422"/>
                  <a:pt x="2377698" y="282670"/>
                  <a:pt x="2390277" y="282416"/>
                </a:cubicBezTo>
                <a:close/>
                <a:moveTo>
                  <a:pt x="1292737" y="986600"/>
                </a:moveTo>
                <a:cubicBezTo>
                  <a:pt x="1337879" y="959579"/>
                  <a:pt x="1352566" y="901085"/>
                  <a:pt x="1325541" y="855950"/>
                </a:cubicBezTo>
                <a:cubicBezTo>
                  <a:pt x="1317477" y="842481"/>
                  <a:pt x="1306208" y="831214"/>
                  <a:pt x="1292737" y="823151"/>
                </a:cubicBezTo>
                <a:lnTo>
                  <a:pt x="811080" y="534543"/>
                </a:lnTo>
                <a:cubicBezTo>
                  <a:pt x="765950" y="507504"/>
                  <a:pt x="707441" y="522165"/>
                  <a:pt x="680398" y="567289"/>
                </a:cubicBezTo>
                <a:cubicBezTo>
                  <a:pt x="671562" y="582032"/>
                  <a:pt x="666881" y="598890"/>
                  <a:pt x="666850" y="616077"/>
                </a:cubicBezTo>
                <a:lnTo>
                  <a:pt x="666850" y="1193483"/>
                </a:lnTo>
                <a:cubicBezTo>
                  <a:pt x="666892" y="1246088"/>
                  <a:pt x="709577" y="1288699"/>
                  <a:pt x="762190" y="1288657"/>
                </a:cubicBezTo>
                <a:cubicBezTo>
                  <a:pt x="779412" y="1288644"/>
                  <a:pt x="796308" y="1283963"/>
                  <a:pt x="811080" y="1275112"/>
                </a:cubicBezTo>
                <a:lnTo>
                  <a:pt x="1292641" y="986504"/>
                </a:lnTo>
                <a:close/>
              </a:path>
            </a:pathLst>
          </a:custGeom>
          <a:gradFill>
            <a:gsLst>
              <a:gs pos="0">
                <a:srgbClr val="FFFFFF"/>
              </a:gs>
              <a:gs pos="99999">
                <a:srgbClr val="FFFFFF">
                  <a:alpha val="80000"/>
                </a:srgbClr>
              </a:gs>
            </a:gsLst>
            <a:lin ang="5400000" scaled="1"/>
          </a:gradFill>
          <a:ln w="819" cap="flat">
            <a:noFill/>
            <a:prstDash val="solid"/>
            <a:miter/>
          </a:ln>
          <a:effectLst>
            <a:outerShdw blurRad="76200" dist="38100" dir="8100000" algn="tr" rotWithShape="0">
              <a:schemeClr val="accent1">
                <a:lumMod val="75000"/>
                <a:alpha val="40000"/>
              </a:schemeClr>
            </a:outerShdw>
          </a:effectLst>
        </p:spPr>
        <p:txBody>
          <a:bodyPr rot="0" spcFirstLastPara="0" vertOverflow="overflow" horzOverflow="overflow" vert="horz" wrap="square" lIns="68580" tIns="34290" rIns="68580" bIns="34290" numCol="1" spcCol="0" rtlCol="0" fromWordArt="0" anchor="ctr" anchorCtr="0" forceAA="0" compatLnSpc="1">
            <a:noAutofit/>
          </a:bodyPr>
          <a:p>
            <a:endParaRPr lang="zh-CN" altLang="en-US" sz="1350"/>
          </a:p>
        </p:txBody>
      </p:sp>
      <p:sp>
        <p:nvSpPr>
          <p:cNvPr id="287" name="任意多边形: 形状 286"/>
          <p:cNvSpPr/>
          <p:nvPr>
            <p:custDataLst>
              <p:tags r:id="rId27"/>
            </p:custDataLst>
          </p:nvPr>
        </p:nvSpPr>
        <p:spPr>
          <a:xfrm>
            <a:off x="3999379" y="2720684"/>
            <a:ext cx="940712" cy="940716"/>
          </a:xfrm>
          <a:custGeom>
            <a:avLst/>
            <a:gdLst>
              <a:gd name="connsiteX0" fmla="*/ 216236 w 216800"/>
              <a:gd name="connsiteY0" fmla="*/ 137858 h 216801"/>
              <a:gd name="connsiteX1" fmla="*/ 216004 w 216800"/>
              <a:gd name="connsiteY1" fmla="*/ 144612 h 216801"/>
              <a:gd name="connsiteX2" fmla="*/ 213679 w 216800"/>
              <a:gd name="connsiteY2" fmla="*/ 152646 h 216801"/>
              <a:gd name="connsiteX3" fmla="*/ 209726 w 216800"/>
              <a:gd name="connsiteY3" fmla="*/ 159981 h 216801"/>
              <a:gd name="connsiteX4" fmla="*/ 204611 w 216800"/>
              <a:gd name="connsiteY4" fmla="*/ 164638 h 216801"/>
              <a:gd name="connsiteX5" fmla="*/ 199728 w 216800"/>
              <a:gd name="connsiteY5" fmla="*/ 166036 h 216801"/>
              <a:gd name="connsiteX6" fmla="*/ 195078 w 216800"/>
              <a:gd name="connsiteY6" fmla="*/ 165104 h 216801"/>
              <a:gd name="connsiteX7" fmla="*/ 189265 w 216800"/>
              <a:gd name="connsiteY7" fmla="*/ 163823 h 216801"/>
              <a:gd name="connsiteX8" fmla="*/ 182173 w 216800"/>
              <a:gd name="connsiteY8" fmla="*/ 163590 h 216801"/>
              <a:gd name="connsiteX9" fmla="*/ 174966 w 216800"/>
              <a:gd name="connsiteY9" fmla="*/ 165104 h 216801"/>
              <a:gd name="connsiteX10" fmla="*/ 168804 w 216800"/>
              <a:gd name="connsiteY10" fmla="*/ 169063 h 216801"/>
              <a:gd name="connsiteX11" fmla="*/ 162293 w 216800"/>
              <a:gd name="connsiteY11" fmla="*/ 182336 h 216801"/>
              <a:gd name="connsiteX12" fmla="*/ 164386 w 216800"/>
              <a:gd name="connsiteY12" fmla="*/ 196542 h 216801"/>
              <a:gd name="connsiteX13" fmla="*/ 163688 w 216800"/>
              <a:gd name="connsiteY13" fmla="*/ 205856 h 216801"/>
              <a:gd name="connsiteX14" fmla="*/ 159271 w 216800"/>
              <a:gd name="connsiteY14" fmla="*/ 209698 h 216801"/>
              <a:gd name="connsiteX15" fmla="*/ 152644 w 216800"/>
              <a:gd name="connsiteY15" fmla="*/ 213307 h 216801"/>
              <a:gd name="connsiteX16" fmla="*/ 145087 w 216800"/>
              <a:gd name="connsiteY16" fmla="*/ 215870 h 216801"/>
              <a:gd name="connsiteX17" fmla="*/ 138112 w 216800"/>
              <a:gd name="connsiteY17" fmla="*/ 216802 h 216801"/>
              <a:gd name="connsiteX18" fmla="*/ 134159 w 216800"/>
              <a:gd name="connsiteY18" fmla="*/ 215171 h 216801"/>
              <a:gd name="connsiteX19" fmla="*/ 131602 w 216800"/>
              <a:gd name="connsiteY19" fmla="*/ 211679 h 216801"/>
              <a:gd name="connsiteX20" fmla="*/ 131369 w 216800"/>
              <a:gd name="connsiteY20" fmla="*/ 211679 h 216801"/>
              <a:gd name="connsiteX21" fmla="*/ 122650 w 216800"/>
              <a:gd name="connsiteY21" fmla="*/ 199219 h 216801"/>
              <a:gd name="connsiteX22" fmla="*/ 108350 w 216800"/>
              <a:gd name="connsiteY22" fmla="*/ 193979 h 216801"/>
              <a:gd name="connsiteX23" fmla="*/ 94051 w 216800"/>
              <a:gd name="connsiteY23" fmla="*/ 199219 h 216801"/>
              <a:gd name="connsiteX24" fmla="*/ 85099 w 216800"/>
              <a:gd name="connsiteY24" fmla="*/ 211444 h 216801"/>
              <a:gd name="connsiteX25" fmla="*/ 81611 w 216800"/>
              <a:gd name="connsiteY25" fmla="*/ 215520 h 216801"/>
              <a:gd name="connsiteX26" fmla="*/ 76496 w 216800"/>
              <a:gd name="connsiteY26" fmla="*/ 216802 h 216801"/>
              <a:gd name="connsiteX27" fmla="*/ 69172 w 216800"/>
              <a:gd name="connsiteY27" fmla="*/ 215636 h 216801"/>
              <a:gd name="connsiteX28" fmla="*/ 61034 w 216800"/>
              <a:gd name="connsiteY28" fmla="*/ 212725 h 216801"/>
              <a:gd name="connsiteX29" fmla="*/ 53710 w 216800"/>
              <a:gd name="connsiteY29" fmla="*/ 208651 h 216801"/>
              <a:gd name="connsiteX30" fmla="*/ 48827 w 216800"/>
              <a:gd name="connsiteY30" fmla="*/ 203993 h 216801"/>
              <a:gd name="connsiteX31" fmla="*/ 47548 w 216800"/>
              <a:gd name="connsiteY31" fmla="*/ 200151 h 216801"/>
              <a:gd name="connsiteX32" fmla="*/ 49292 w 216800"/>
              <a:gd name="connsiteY32" fmla="*/ 193979 h 216801"/>
              <a:gd name="connsiteX33" fmla="*/ 51268 w 216800"/>
              <a:gd name="connsiteY33" fmla="*/ 181754 h 216801"/>
              <a:gd name="connsiteX34" fmla="*/ 45339 w 216800"/>
              <a:gd name="connsiteY34" fmla="*/ 169063 h 216801"/>
              <a:gd name="connsiteX35" fmla="*/ 37434 w 216800"/>
              <a:gd name="connsiteY35" fmla="*/ 164522 h 216801"/>
              <a:gd name="connsiteX36" fmla="*/ 28598 w 216800"/>
              <a:gd name="connsiteY36" fmla="*/ 163707 h 216801"/>
              <a:gd name="connsiteX37" fmla="*/ 18600 w 216800"/>
              <a:gd name="connsiteY37" fmla="*/ 165570 h 216801"/>
              <a:gd name="connsiteX38" fmla="*/ 12090 w 216800"/>
              <a:gd name="connsiteY38" fmla="*/ 165104 h 216801"/>
              <a:gd name="connsiteX39" fmla="*/ 7323 w 216800"/>
              <a:gd name="connsiteY39" fmla="*/ 160796 h 216801"/>
              <a:gd name="connsiteX40" fmla="*/ 3371 w 216800"/>
              <a:gd name="connsiteY40" fmla="*/ 153344 h 216801"/>
              <a:gd name="connsiteX41" fmla="*/ 696 w 216800"/>
              <a:gd name="connsiteY41" fmla="*/ 144961 h 216801"/>
              <a:gd name="connsiteX42" fmla="*/ 231 w 216800"/>
              <a:gd name="connsiteY42" fmla="*/ 137858 h 216801"/>
              <a:gd name="connsiteX43" fmla="*/ 4882 w 216800"/>
              <a:gd name="connsiteY43" fmla="*/ 131338 h 216801"/>
              <a:gd name="connsiteX44" fmla="*/ 17437 w 216800"/>
              <a:gd name="connsiteY44" fmla="*/ 122140 h 216801"/>
              <a:gd name="connsiteX45" fmla="*/ 23018 w 216800"/>
              <a:gd name="connsiteY45" fmla="*/ 107818 h 216801"/>
              <a:gd name="connsiteX46" fmla="*/ 17437 w 216800"/>
              <a:gd name="connsiteY46" fmla="*/ 93613 h 216801"/>
              <a:gd name="connsiteX47" fmla="*/ 4882 w 216800"/>
              <a:gd name="connsiteY47" fmla="*/ 84764 h 216801"/>
              <a:gd name="connsiteX48" fmla="*/ 1394 w 216800"/>
              <a:gd name="connsiteY48" fmla="*/ 81388 h 216801"/>
              <a:gd name="connsiteX49" fmla="*/ -1 w 216800"/>
              <a:gd name="connsiteY49" fmla="*/ 75915 h 216801"/>
              <a:gd name="connsiteX50" fmla="*/ 929 w 216800"/>
              <a:gd name="connsiteY50" fmla="*/ 69162 h 216801"/>
              <a:gd name="connsiteX51" fmla="*/ 3371 w 216800"/>
              <a:gd name="connsiteY51" fmla="*/ 61943 h 216801"/>
              <a:gd name="connsiteX52" fmla="*/ 6858 w 216800"/>
              <a:gd name="connsiteY52" fmla="*/ 55539 h 216801"/>
              <a:gd name="connsiteX53" fmla="*/ 11160 w 216800"/>
              <a:gd name="connsiteY53" fmla="*/ 51231 h 216801"/>
              <a:gd name="connsiteX54" fmla="*/ 14764 w 216800"/>
              <a:gd name="connsiteY54" fmla="*/ 50300 h 216801"/>
              <a:gd name="connsiteX55" fmla="*/ 18600 w 216800"/>
              <a:gd name="connsiteY55" fmla="*/ 51231 h 216801"/>
              <a:gd name="connsiteX56" fmla="*/ 33132 w 216800"/>
              <a:gd name="connsiteY56" fmla="*/ 52978 h 216801"/>
              <a:gd name="connsiteX57" fmla="*/ 46502 w 216800"/>
              <a:gd name="connsiteY57" fmla="*/ 46341 h 216801"/>
              <a:gd name="connsiteX58" fmla="*/ 50571 w 216800"/>
              <a:gd name="connsiteY58" fmla="*/ 39471 h 216801"/>
              <a:gd name="connsiteX59" fmla="*/ 52198 w 216800"/>
              <a:gd name="connsiteY59" fmla="*/ 31437 h 216801"/>
              <a:gd name="connsiteX60" fmla="*/ 52198 w 216800"/>
              <a:gd name="connsiteY60" fmla="*/ 24218 h 216801"/>
              <a:gd name="connsiteX61" fmla="*/ 51617 w 216800"/>
              <a:gd name="connsiteY61" fmla="*/ 19561 h 216801"/>
              <a:gd name="connsiteX62" fmla="*/ 50803 w 216800"/>
              <a:gd name="connsiteY62" fmla="*/ 16301 h 216801"/>
              <a:gd name="connsiteX63" fmla="*/ 51152 w 216800"/>
              <a:gd name="connsiteY63" fmla="*/ 13041 h 216801"/>
              <a:gd name="connsiteX64" fmla="*/ 56151 w 216800"/>
              <a:gd name="connsiteY64" fmla="*/ 7335 h 216801"/>
              <a:gd name="connsiteX65" fmla="*/ 63940 w 216800"/>
              <a:gd name="connsiteY65" fmla="*/ 3260 h 216801"/>
              <a:gd name="connsiteX66" fmla="*/ 72078 w 216800"/>
              <a:gd name="connsiteY66" fmla="*/ 815 h 216801"/>
              <a:gd name="connsiteX67" fmla="*/ 78356 w 216800"/>
              <a:gd name="connsiteY67" fmla="*/ 0 h 216801"/>
              <a:gd name="connsiteX68" fmla="*/ 83123 w 216800"/>
              <a:gd name="connsiteY68" fmla="*/ 1980 h 216801"/>
              <a:gd name="connsiteX69" fmla="*/ 85564 w 216800"/>
              <a:gd name="connsiteY69" fmla="*/ 6055 h 216801"/>
              <a:gd name="connsiteX70" fmla="*/ 93934 w 216800"/>
              <a:gd name="connsiteY70" fmla="*/ 17116 h 216801"/>
              <a:gd name="connsiteX71" fmla="*/ 107653 w 216800"/>
              <a:gd name="connsiteY71" fmla="*/ 21890 h 216801"/>
              <a:gd name="connsiteX72" fmla="*/ 122069 w 216800"/>
              <a:gd name="connsiteY72" fmla="*/ 17349 h 216801"/>
              <a:gd name="connsiteX73" fmla="*/ 130904 w 216800"/>
              <a:gd name="connsiteY73" fmla="*/ 5822 h 216801"/>
              <a:gd name="connsiteX74" fmla="*/ 133811 w 216800"/>
              <a:gd name="connsiteY74" fmla="*/ 1980 h 216801"/>
              <a:gd name="connsiteX75" fmla="*/ 137879 w 216800"/>
              <a:gd name="connsiteY75" fmla="*/ 0 h 216801"/>
              <a:gd name="connsiteX76" fmla="*/ 144971 w 216800"/>
              <a:gd name="connsiteY76" fmla="*/ 931 h 216801"/>
              <a:gd name="connsiteX77" fmla="*/ 152528 w 216800"/>
              <a:gd name="connsiteY77" fmla="*/ 3493 h 216801"/>
              <a:gd name="connsiteX78" fmla="*/ 159387 w 216800"/>
              <a:gd name="connsiteY78" fmla="*/ 7685 h 216801"/>
              <a:gd name="connsiteX79" fmla="*/ 164386 w 216800"/>
              <a:gd name="connsiteY79" fmla="*/ 13273 h 216801"/>
              <a:gd name="connsiteX80" fmla="*/ 165083 w 216800"/>
              <a:gd name="connsiteY80" fmla="*/ 17349 h 216801"/>
              <a:gd name="connsiteX81" fmla="*/ 164153 w 216800"/>
              <a:gd name="connsiteY81" fmla="*/ 20493 h 216801"/>
              <a:gd name="connsiteX82" fmla="*/ 162293 w 216800"/>
              <a:gd name="connsiteY82" fmla="*/ 34697 h 216801"/>
              <a:gd name="connsiteX83" fmla="*/ 169036 w 216800"/>
              <a:gd name="connsiteY83" fmla="*/ 47738 h 216801"/>
              <a:gd name="connsiteX84" fmla="*/ 182755 w 216800"/>
              <a:gd name="connsiteY84" fmla="*/ 53909 h 216801"/>
              <a:gd name="connsiteX85" fmla="*/ 197869 w 216800"/>
              <a:gd name="connsiteY85" fmla="*/ 51231 h 216801"/>
              <a:gd name="connsiteX86" fmla="*/ 202402 w 216800"/>
              <a:gd name="connsiteY86" fmla="*/ 50300 h 216801"/>
              <a:gd name="connsiteX87" fmla="*/ 206935 w 216800"/>
              <a:gd name="connsiteY87" fmla="*/ 52395 h 216801"/>
              <a:gd name="connsiteX88" fmla="*/ 213097 w 216800"/>
              <a:gd name="connsiteY88" fmla="*/ 62292 h 216801"/>
              <a:gd name="connsiteX89" fmla="*/ 216701 w 216800"/>
              <a:gd name="connsiteY89" fmla="*/ 75682 h 216801"/>
              <a:gd name="connsiteX90" fmla="*/ 215424 w 216800"/>
              <a:gd name="connsiteY90" fmla="*/ 81853 h 216801"/>
              <a:gd name="connsiteX91" fmla="*/ 211818 w 216800"/>
              <a:gd name="connsiteY91" fmla="*/ 84764 h 216801"/>
              <a:gd name="connsiteX92" fmla="*/ 199496 w 216800"/>
              <a:gd name="connsiteY92" fmla="*/ 93730 h 216801"/>
              <a:gd name="connsiteX93" fmla="*/ 194380 w 216800"/>
              <a:gd name="connsiteY93" fmla="*/ 108284 h 216801"/>
              <a:gd name="connsiteX94" fmla="*/ 198681 w 216800"/>
              <a:gd name="connsiteY94" fmla="*/ 122140 h 216801"/>
              <a:gd name="connsiteX95" fmla="*/ 209959 w 216800"/>
              <a:gd name="connsiteY95" fmla="*/ 130639 h 216801"/>
              <a:gd name="connsiteX96" fmla="*/ 212748 w 216800"/>
              <a:gd name="connsiteY96" fmla="*/ 132502 h 216801"/>
              <a:gd name="connsiteX97" fmla="*/ 216236 w 216800"/>
              <a:gd name="connsiteY97" fmla="*/ 137858 h 216801"/>
              <a:gd name="connsiteX98" fmla="*/ 108118 w 216800"/>
              <a:gd name="connsiteY98" fmla="*/ 158816 h 216801"/>
              <a:gd name="connsiteX99" fmla="*/ 127881 w 216800"/>
              <a:gd name="connsiteY99" fmla="*/ 154858 h 216801"/>
              <a:gd name="connsiteX100" fmla="*/ 144041 w 216800"/>
              <a:gd name="connsiteY100" fmla="*/ 143913 h 216801"/>
              <a:gd name="connsiteX101" fmla="*/ 154853 w 216800"/>
              <a:gd name="connsiteY101" fmla="*/ 127729 h 216801"/>
              <a:gd name="connsiteX102" fmla="*/ 158805 w 216800"/>
              <a:gd name="connsiteY102" fmla="*/ 108051 h 216801"/>
              <a:gd name="connsiteX103" fmla="*/ 154853 w 216800"/>
              <a:gd name="connsiteY103" fmla="*/ 88374 h 216801"/>
              <a:gd name="connsiteX104" fmla="*/ 144041 w 216800"/>
              <a:gd name="connsiteY104" fmla="*/ 72306 h 216801"/>
              <a:gd name="connsiteX105" fmla="*/ 127881 w 216800"/>
              <a:gd name="connsiteY105" fmla="*/ 61477 h 216801"/>
              <a:gd name="connsiteX106" fmla="*/ 108118 w 216800"/>
              <a:gd name="connsiteY106" fmla="*/ 57519 h 216801"/>
              <a:gd name="connsiteX107" fmla="*/ 88470 w 216800"/>
              <a:gd name="connsiteY107" fmla="*/ 61477 h 216801"/>
              <a:gd name="connsiteX108" fmla="*/ 72427 w 216800"/>
              <a:gd name="connsiteY108" fmla="*/ 72306 h 216801"/>
              <a:gd name="connsiteX109" fmla="*/ 61615 w 216800"/>
              <a:gd name="connsiteY109" fmla="*/ 88374 h 216801"/>
              <a:gd name="connsiteX110" fmla="*/ 57662 w 216800"/>
              <a:gd name="connsiteY110" fmla="*/ 108051 h 216801"/>
              <a:gd name="connsiteX111" fmla="*/ 61615 w 216800"/>
              <a:gd name="connsiteY111" fmla="*/ 127729 h 216801"/>
              <a:gd name="connsiteX112" fmla="*/ 72427 w 216800"/>
              <a:gd name="connsiteY112" fmla="*/ 143913 h 216801"/>
              <a:gd name="connsiteX113" fmla="*/ 88470 w 216800"/>
              <a:gd name="connsiteY113" fmla="*/ 154858 h 216801"/>
              <a:gd name="connsiteX114" fmla="*/ 108118 w 216800"/>
              <a:gd name="connsiteY114" fmla="*/ 158816 h 216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Lst>
            <a:rect l="l" t="t" r="r" b="b"/>
            <a:pathLst>
              <a:path w="216800" h="216801">
                <a:moveTo>
                  <a:pt x="216236" y="137858"/>
                </a:moveTo>
                <a:cubicBezTo>
                  <a:pt x="216547" y="139721"/>
                  <a:pt x="216471" y="141972"/>
                  <a:pt x="216004" y="144612"/>
                </a:cubicBezTo>
                <a:cubicBezTo>
                  <a:pt x="215539" y="147251"/>
                  <a:pt x="214765" y="149929"/>
                  <a:pt x="213679" y="152646"/>
                </a:cubicBezTo>
                <a:cubicBezTo>
                  <a:pt x="212594" y="155362"/>
                  <a:pt x="211277" y="157808"/>
                  <a:pt x="209726" y="159981"/>
                </a:cubicBezTo>
                <a:cubicBezTo>
                  <a:pt x="208175" y="162154"/>
                  <a:pt x="206470" y="163707"/>
                  <a:pt x="204611" y="164638"/>
                </a:cubicBezTo>
                <a:cubicBezTo>
                  <a:pt x="202750" y="165570"/>
                  <a:pt x="201123" y="166036"/>
                  <a:pt x="199728" y="166036"/>
                </a:cubicBezTo>
                <a:cubicBezTo>
                  <a:pt x="198334" y="166036"/>
                  <a:pt x="196783" y="165725"/>
                  <a:pt x="195078" y="165104"/>
                </a:cubicBezTo>
                <a:cubicBezTo>
                  <a:pt x="193527" y="164638"/>
                  <a:pt x="191589" y="164211"/>
                  <a:pt x="189265" y="163823"/>
                </a:cubicBezTo>
                <a:cubicBezTo>
                  <a:pt x="186939" y="163435"/>
                  <a:pt x="184575" y="163358"/>
                  <a:pt x="182173" y="163590"/>
                </a:cubicBezTo>
                <a:cubicBezTo>
                  <a:pt x="179771" y="163823"/>
                  <a:pt x="177368" y="164328"/>
                  <a:pt x="174966" y="165104"/>
                </a:cubicBezTo>
                <a:cubicBezTo>
                  <a:pt x="172563" y="165880"/>
                  <a:pt x="170509" y="167200"/>
                  <a:pt x="168804" y="169063"/>
                </a:cubicBezTo>
                <a:cubicBezTo>
                  <a:pt x="165083" y="172944"/>
                  <a:pt x="162913" y="177369"/>
                  <a:pt x="162293" y="182336"/>
                </a:cubicBezTo>
                <a:cubicBezTo>
                  <a:pt x="161673" y="187303"/>
                  <a:pt x="162371" y="192039"/>
                  <a:pt x="164386" y="196542"/>
                </a:cubicBezTo>
                <a:cubicBezTo>
                  <a:pt x="165936" y="199645"/>
                  <a:pt x="165704" y="202751"/>
                  <a:pt x="163688" y="205856"/>
                </a:cubicBezTo>
                <a:cubicBezTo>
                  <a:pt x="162758" y="207098"/>
                  <a:pt x="161286" y="208380"/>
                  <a:pt x="159271" y="209698"/>
                </a:cubicBezTo>
                <a:cubicBezTo>
                  <a:pt x="157255" y="211018"/>
                  <a:pt x="155046" y="212221"/>
                  <a:pt x="152644" y="213307"/>
                </a:cubicBezTo>
                <a:cubicBezTo>
                  <a:pt x="150241" y="214395"/>
                  <a:pt x="147722" y="215249"/>
                  <a:pt x="145087" y="215870"/>
                </a:cubicBezTo>
                <a:cubicBezTo>
                  <a:pt x="142452" y="216491"/>
                  <a:pt x="140127" y="216802"/>
                  <a:pt x="138112" y="216802"/>
                </a:cubicBezTo>
                <a:cubicBezTo>
                  <a:pt x="136717" y="216802"/>
                  <a:pt x="135399" y="216257"/>
                  <a:pt x="134159" y="215171"/>
                </a:cubicBezTo>
                <a:cubicBezTo>
                  <a:pt x="132919" y="214085"/>
                  <a:pt x="132067" y="212919"/>
                  <a:pt x="131602" y="211679"/>
                </a:cubicBezTo>
                <a:lnTo>
                  <a:pt x="131369" y="211679"/>
                </a:lnTo>
                <a:cubicBezTo>
                  <a:pt x="129664" y="206866"/>
                  <a:pt x="126757" y="202712"/>
                  <a:pt x="122650" y="199219"/>
                </a:cubicBezTo>
                <a:cubicBezTo>
                  <a:pt x="118542" y="195727"/>
                  <a:pt x="113775" y="193979"/>
                  <a:pt x="108350" y="193979"/>
                </a:cubicBezTo>
                <a:cubicBezTo>
                  <a:pt x="103080" y="193979"/>
                  <a:pt x="98313" y="195727"/>
                  <a:pt x="94051" y="199219"/>
                </a:cubicBezTo>
                <a:cubicBezTo>
                  <a:pt x="89788" y="202712"/>
                  <a:pt x="86804" y="206788"/>
                  <a:pt x="85099" y="211444"/>
                </a:cubicBezTo>
                <a:cubicBezTo>
                  <a:pt x="84324" y="213307"/>
                  <a:pt x="83161" y="214667"/>
                  <a:pt x="81611" y="215520"/>
                </a:cubicBezTo>
                <a:cubicBezTo>
                  <a:pt x="80061" y="216374"/>
                  <a:pt x="78356" y="216802"/>
                  <a:pt x="76496" y="216802"/>
                </a:cubicBezTo>
                <a:cubicBezTo>
                  <a:pt x="74326" y="216802"/>
                  <a:pt x="71884" y="216413"/>
                  <a:pt x="69172" y="215636"/>
                </a:cubicBezTo>
                <a:cubicBezTo>
                  <a:pt x="66459" y="214860"/>
                  <a:pt x="63746" y="213889"/>
                  <a:pt x="61034" y="212725"/>
                </a:cubicBezTo>
                <a:cubicBezTo>
                  <a:pt x="58321" y="211561"/>
                  <a:pt x="55879" y="210204"/>
                  <a:pt x="53710" y="208651"/>
                </a:cubicBezTo>
                <a:cubicBezTo>
                  <a:pt x="51540" y="207098"/>
                  <a:pt x="49912" y="205546"/>
                  <a:pt x="48827" y="203993"/>
                </a:cubicBezTo>
                <a:cubicBezTo>
                  <a:pt x="48052" y="202907"/>
                  <a:pt x="47625" y="201626"/>
                  <a:pt x="47548" y="200151"/>
                </a:cubicBezTo>
                <a:cubicBezTo>
                  <a:pt x="47471" y="198676"/>
                  <a:pt x="48052" y="196620"/>
                  <a:pt x="49292" y="193979"/>
                </a:cubicBezTo>
                <a:cubicBezTo>
                  <a:pt x="50997" y="190409"/>
                  <a:pt x="51656" y="186334"/>
                  <a:pt x="51268" y="181754"/>
                </a:cubicBezTo>
                <a:cubicBezTo>
                  <a:pt x="50881" y="177174"/>
                  <a:pt x="48904" y="172944"/>
                  <a:pt x="45339" y="169063"/>
                </a:cubicBezTo>
                <a:cubicBezTo>
                  <a:pt x="43169" y="166734"/>
                  <a:pt x="40534" y="165220"/>
                  <a:pt x="37434" y="164522"/>
                </a:cubicBezTo>
                <a:cubicBezTo>
                  <a:pt x="34334" y="163823"/>
                  <a:pt x="31388" y="163551"/>
                  <a:pt x="28598" y="163707"/>
                </a:cubicBezTo>
                <a:cubicBezTo>
                  <a:pt x="25343" y="163862"/>
                  <a:pt x="22010" y="164483"/>
                  <a:pt x="18600" y="165570"/>
                </a:cubicBezTo>
                <a:cubicBezTo>
                  <a:pt x="16430" y="166191"/>
                  <a:pt x="14260" y="166036"/>
                  <a:pt x="12090" y="165104"/>
                </a:cubicBezTo>
                <a:cubicBezTo>
                  <a:pt x="10385" y="164483"/>
                  <a:pt x="8796" y="163047"/>
                  <a:pt x="7323" y="160796"/>
                </a:cubicBezTo>
                <a:cubicBezTo>
                  <a:pt x="5851" y="158545"/>
                  <a:pt x="4533" y="156061"/>
                  <a:pt x="3371" y="153344"/>
                </a:cubicBezTo>
                <a:cubicBezTo>
                  <a:pt x="2208" y="150627"/>
                  <a:pt x="1317" y="147833"/>
                  <a:pt x="696" y="144961"/>
                </a:cubicBezTo>
                <a:cubicBezTo>
                  <a:pt x="77" y="142089"/>
                  <a:pt x="-79" y="139721"/>
                  <a:pt x="231" y="137858"/>
                </a:cubicBezTo>
                <a:cubicBezTo>
                  <a:pt x="696" y="134443"/>
                  <a:pt x="2246" y="132270"/>
                  <a:pt x="4882" y="131338"/>
                </a:cubicBezTo>
                <a:cubicBezTo>
                  <a:pt x="9532" y="129475"/>
                  <a:pt x="13717" y="126409"/>
                  <a:pt x="17437" y="122140"/>
                </a:cubicBezTo>
                <a:cubicBezTo>
                  <a:pt x="21158" y="117870"/>
                  <a:pt x="23018" y="113097"/>
                  <a:pt x="23018" y="107818"/>
                </a:cubicBezTo>
                <a:cubicBezTo>
                  <a:pt x="23018" y="102385"/>
                  <a:pt x="21158" y="97650"/>
                  <a:pt x="17437" y="93613"/>
                </a:cubicBezTo>
                <a:cubicBezTo>
                  <a:pt x="13717" y="89577"/>
                  <a:pt x="9532" y="86627"/>
                  <a:pt x="4882" y="84764"/>
                </a:cubicBezTo>
                <a:cubicBezTo>
                  <a:pt x="3487" y="84299"/>
                  <a:pt x="2324" y="83173"/>
                  <a:pt x="1394" y="81388"/>
                </a:cubicBezTo>
                <a:cubicBezTo>
                  <a:pt x="464" y="79602"/>
                  <a:pt x="-1" y="77778"/>
                  <a:pt x="-1" y="75915"/>
                </a:cubicBezTo>
                <a:cubicBezTo>
                  <a:pt x="-1" y="73897"/>
                  <a:pt x="309" y="71646"/>
                  <a:pt x="929" y="69162"/>
                </a:cubicBezTo>
                <a:cubicBezTo>
                  <a:pt x="1549" y="66678"/>
                  <a:pt x="2363" y="64272"/>
                  <a:pt x="3371" y="61943"/>
                </a:cubicBezTo>
                <a:cubicBezTo>
                  <a:pt x="4378" y="59615"/>
                  <a:pt x="5541" y="57480"/>
                  <a:pt x="6858" y="55539"/>
                </a:cubicBezTo>
                <a:cubicBezTo>
                  <a:pt x="8176" y="53599"/>
                  <a:pt x="9609" y="52163"/>
                  <a:pt x="11160" y="51231"/>
                </a:cubicBezTo>
                <a:cubicBezTo>
                  <a:pt x="12400" y="50455"/>
                  <a:pt x="13601" y="50144"/>
                  <a:pt x="14764" y="50300"/>
                </a:cubicBezTo>
                <a:cubicBezTo>
                  <a:pt x="15926" y="50455"/>
                  <a:pt x="17205" y="50765"/>
                  <a:pt x="18600" y="51231"/>
                </a:cubicBezTo>
                <a:cubicBezTo>
                  <a:pt x="23250" y="53094"/>
                  <a:pt x="28094" y="53676"/>
                  <a:pt x="33132" y="52978"/>
                </a:cubicBezTo>
                <a:cubicBezTo>
                  <a:pt x="38170" y="52279"/>
                  <a:pt x="42626" y="50067"/>
                  <a:pt x="46502" y="46341"/>
                </a:cubicBezTo>
                <a:cubicBezTo>
                  <a:pt x="48362" y="44478"/>
                  <a:pt x="49718" y="42188"/>
                  <a:pt x="50571" y="39471"/>
                </a:cubicBezTo>
                <a:cubicBezTo>
                  <a:pt x="51423" y="36754"/>
                  <a:pt x="51966" y="34076"/>
                  <a:pt x="52198" y="31437"/>
                </a:cubicBezTo>
                <a:cubicBezTo>
                  <a:pt x="52431" y="28798"/>
                  <a:pt x="52431" y="26392"/>
                  <a:pt x="52198" y="24218"/>
                </a:cubicBezTo>
                <a:cubicBezTo>
                  <a:pt x="51966" y="22045"/>
                  <a:pt x="51772" y="20493"/>
                  <a:pt x="51617" y="19561"/>
                </a:cubicBezTo>
                <a:cubicBezTo>
                  <a:pt x="51307" y="18630"/>
                  <a:pt x="51036" y="17543"/>
                  <a:pt x="50803" y="16301"/>
                </a:cubicBezTo>
                <a:cubicBezTo>
                  <a:pt x="50571" y="15059"/>
                  <a:pt x="50687" y="13972"/>
                  <a:pt x="51152" y="13041"/>
                </a:cubicBezTo>
                <a:cubicBezTo>
                  <a:pt x="52082" y="10867"/>
                  <a:pt x="53748" y="8966"/>
                  <a:pt x="56151" y="7335"/>
                </a:cubicBezTo>
                <a:cubicBezTo>
                  <a:pt x="58554" y="5705"/>
                  <a:pt x="61150" y="4347"/>
                  <a:pt x="63940" y="3260"/>
                </a:cubicBezTo>
                <a:cubicBezTo>
                  <a:pt x="66730" y="2173"/>
                  <a:pt x="69443" y="1358"/>
                  <a:pt x="72078" y="815"/>
                </a:cubicBezTo>
                <a:cubicBezTo>
                  <a:pt x="74713" y="272"/>
                  <a:pt x="76806" y="0"/>
                  <a:pt x="78356" y="0"/>
                </a:cubicBezTo>
                <a:cubicBezTo>
                  <a:pt x="80371" y="0"/>
                  <a:pt x="81960" y="660"/>
                  <a:pt x="83123" y="1980"/>
                </a:cubicBezTo>
                <a:cubicBezTo>
                  <a:pt x="84285" y="3299"/>
                  <a:pt x="85099" y="4658"/>
                  <a:pt x="85564" y="6055"/>
                </a:cubicBezTo>
                <a:cubicBezTo>
                  <a:pt x="87269" y="10246"/>
                  <a:pt x="90059" y="13933"/>
                  <a:pt x="93934" y="17116"/>
                </a:cubicBezTo>
                <a:cubicBezTo>
                  <a:pt x="97810" y="20298"/>
                  <a:pt x="102382" y="21890"/>
                  <a:pt x="107653" y="21890"/>
                </a:cubicBezTo>
                <a:cubicBezTo>
                  <a:pt x="113078" y="21890"/>
                  <a:pt x="117883" y="20376"/>
                  <a:pt x="122069" y="17349"/>
                </a:cubicBezTo>
                <a:cubicBezTo>
                  <a:pt x="126254" y="14322"/>
                  <a:pt x="129199" y="10479"/>
                  <a:pt x="130904" y="5822"/>
                </a:cubicBezTo>
                <a:cubicBezTo>
                  <a:pt x="131524" y="4580"/>
                  <a:pt x="132493" y="3299"/>
                  <a:pt x="133811" y="1980"/>
                </a:cubicBezTo>
                <a:cubicBezTo>
                  <a:pt x="135128" y="660"/>
                  <a:pt x="136484" y="0"/>
                  <a:pt x="137879" y="0"/>
                </a:cubicBezTo>
                <a:cubicBezTo>
                  <a:pt x="140049" y="0"/>
                  <a:pt x="142413" y="311"/>
                  <a:pt x="144971" y="931"/>
                </a:cubicBezTo>
                <a:cubicBezTo>
                  <a:pt x="147529" y="1553"/>
                  <a:pt x="150047" y="2406"/>
                  <a:pt x="152528" y="3493"/>
                </a:cubicBezTo>
                <a:cubicBezTo>
                  <a:pt x="155008" y="4580"/>
                  <a:pt x="157294" y="5977"/>
                  <a:pt x="159387" y="7685"/>
                </a:cubicBezTo>
                <a:cubicBezTo>
                  <a:pt x="161480" y="9392"/>
                  <a:pt x="163146" y="11255"/>
                  <a:pt x="164386" y="13273"/>
                </a:cubicBezTo>
                <a:cubicBezTo>
                  <a:pt x="165161" y="14515"/>
                  <a:pt x="165393" y="15874"/>
                  <a:pt x="165083" y="17349"/>
                </a:cubicBezTo>
                <a:cubicBezTo>
                  <a:pt x="164774" y="18824"/>
                  <a:pt x="164463" y="19871"/>
                  <a:pt x="164153" y="20493"/>
                </a:cubicBezTo>
                <a:cubicBezTo>
                  <a:pt x="162138" y="24995"/>
                  <a:pt x="161518" y="29730"/>
                  <a:pt x="162293" y="34697"/>
                </a:cubicBezTo>
                <a:cubicBezTo>
                  <a:pt x="163068" y="39665"/>
                  <a:pt x="165316" y="44012"/>
                  <a:pt x="169036" y="47738"/>
                </a:cubicBezTo>
                <a:cubicBezTo>
                  <a:pt x="172756" y="51464"/>
                  <a:pt x="177329" y="53521"/>
                  <a:pt x="182755" y="53909"/>
                </a:cubicBezTo>
                <a:cubicBezTo>
                  <a:pt x="188179" y="54297"/>
                  <a:pt x="193218" y="53404"/>
                  <a:pt x="197869" y="51231"/>
                </a:cubicBezTo>
                <a:cubicBezTo>
                  <a:pt x="199107" y="50455"/>
                  <a:pt x="200619" y="50144"/>
                  <a:pt x="202402" y="50300"/>
                </a:cubicBezTo>
                <a:cubicBezTo>
                  <a:pt x="204185" y="50455"/>
                  <a:pt x="205695" y="51154"/>
                  <a:pt x="206935" y="52395"/>
                </a:cubicBezTo>
                <a:cubicBezTo>
                  <a:pt x="209261" y="54569"/>
                  <a:pt x="211314" y="57868"/>
                  <a:pt x="213097" y="62292"/>
                </a:cubicBezTo>
                <a:cubicBezTo>
                  <a:pt x="214881" y="66717"/>
                  <a:pt x="216082" y="71180"/>
                  <a:pt x="216701" y="75682"/>
                </a:cubicBezTo>
                <a:cubicBezTo>
                  <a:pt x="217012" y="78321"/>
                  <a:pt x="216586" y="80379"/>
                  <a:pt x="215424" y="81853"/>
                </a:cubicBezTo>
                <a:cubicBezTo>
                  <a:pt x="214260" y="83328"/>
                  <a:pt x="213058" y="84299"/>
                  <a:pt x="211818" y="84764"/>
                </a:cubicBezTo>
                <a:cubicBezTo>
                  <a:pt x="207013" y="86472"/>
                  <a:pt x="202906" y="89461"/>
                  <a:pt x="199496" y="93730"/>
                </a:cubicBezTo>
                <a:cubicBezTo>
                  <a:pt x="196085" y="97999"/>
                  <a:pt x="194380" y="102850"/>
                  <a:pt x="194380" y="108284"/>
                </a:cubicBezTo>
                <a:cubicBezTo>
                  <a:pt x="194380" y="113563"/>
                  <a:pt x="195814" y="118181"/>
                  <a:pt x="198681" y="122140"/>
                </a:cubicBezTo>
                <a:cubicBezTo>
                  <a:pt x="201548" y="126098"/>
                  <a:pt x="205308" y="128932"/>
                  <a:pt x="209959" y="130639"/>
                </a:cubicBezTo>
                <a:cubicBezTo>
                  <a:pt x="211043" y="131261"/>
                  <a:pt x="211974" y="131881"/>
                  <a:pt x="212748" y="132502"/>
                </a:cubicBezTo>
                <a:cubicBezTo>
                  <a:pt x="214453" y="133900"/>
                  <a:pt x="215617" y="135685"/>
                  <a:pt x="216236" y="137858"/>
                </a:cubicBezTo>
                <a:close/>
                <a:moveTo>
                  <a:pt x="108118" y="158816"/>
                </a:moveTo>
                <a:cubicBezTo>
                  <a:pt x="115093" y="158816"/>
                  <a:pt x="121681" y="157497"/>
                  <a:pt x="127881" y="154858"/>
                </a:cubicBezTo>
                <a:cubicBezTo>
                  <a:pt x="134082" y="152219"/>
                  <a:pt x="139468" y="148570"/>
                  <a:pt x="144041" y="143913"/>
                </a:cubicBezTo>
                <a:cubicBezTo>
                  <a:pt x="148614" y="139256"/>
                  <a:pt x="152218" y="133861"/>
                  <a:pt x="154853" y="127729"/>
                </a:cubicBezTo>
                <a:cubicBezTo>
                  <a:pt x="157488" y="121596"/>
                  <a:pt x="158805" y="115037"/>
                  <a:pt x="158805" y="108051"/>
                </a:cubicBezTo>
                <a:cubicBezTo>
                  <a:pt x="158805" y="101065"/>
                  <a:pt x="157488" y="94506"/>
                  <a:pt x="154853" y="88374"/>
                </a:cubicBezTo>
                <a:cubicBezTo>
                  <a:pt x="152218" y="82242"/>
                  <a:pt x="148614" y="76886"/>
                  <a:pt x="144041" y="72306"/>
                </a:cubicBezTo>
                <a:cubicBezTo>
                  <a:pt x="139468" y="67726"/>
                  <a:pt x="134082" y="64116"/>
                  <a:pt x="127881" y="61477"/>
                </a:cubicBezTo>
                <a:cubicBezTo>
                  <a:pt x="121681" y="58838"/>
                  <a:pt x="115093" y="57519"/>
                  <a:pt x="108118" y="57519"/>
                </a:cubicBezTo>
                <a:cubicBezTo>
                  <a:pt x="101142" y="57519"/>
                  <a:pt x="94593" y="58838"/>
                  <a:pt x="88470" y="61477"/>
                </a:cubicBezTo>
                <a:cubicBezTo>
                  <a:pt x="82348" y="64116"/>
                  <a:pt x="77000" y="67726"/>
                  <a:pt x="72427" y="72306"/>
                </a:cubicBezTo>
                <a:cubicBezTo>
                  <a:pt x="67854" y="76886"/>
                  <a:pt x="64250" y="82242"/>
                  <a:pt x="61615" y="88374"/>
                </a:cubicBezTo>
                <a:cubicBezTo>
                  <a:pt x="58980" y="94506"/>
                  <a:pt x="57662" y="101065"/>
                  <a:pt x="57662" y="108051"/>
                </a:cubicBezTo>
                <a:cubicBezTo>
                  <a:pt x="57662" y="115037"/>
                  <a:pt x="58980" y="121596"/>
                  <a:pt x="61615" y="127729"/>
                </a:cubicBezTo>
                <a:cubicBezTo>
                  <a:pt x="64250" y="133861"/>
                  <a:pt x="67854" y="139256"/>
                  <a:pt x="72427" y="143913"/>
                </a:cubicBezTo>
                <a:cubicBezTo>
                  <a:pt x="77000" y="148570"/>
                  <a:pt x="82348" y="152219"/>
                  <a:pt x="88470" y="154858"/>
                </a:cubicBezTo>
                <a:cubicBezTo>
                  <a:pt x="94593" y="157497"/>
                  <a:pt x="101142" y="158816"/>
                  <a:pt x="108118" y="158816"/>
                </a:cubicBezTo>
                <a:close/>
              </a:path>
            </a:pathLst>
          </a:custGeom>
          <a:gradFill flip="none" rotWithShape="1">
            <a:gsLst>
              <a:gs pos="92000">
                <a:schemeClr val="accent1">
                  <a:lumMod val="75000"/>
                </a:schemeClr>
              </a:gs>
              <a:gs pos="0">
                <a:schemeClr val="accent1">
                  <a:lumMod val="20000"/>
                  <a:lumOff val="80000"/>
                </a:schemeClr>
              </a:gs>
              <a:gs pos="40000">
                <a:schemeClr val="accent1">
                  <a:lumMod val="60000"/>
                  <a:lumOff val="40000"/>
                </a:schemeClr>
              </a:gs>
              <a:gs pos="64000">
                <a:schemeClr val="accent1"/>
              </a:gs>
            </a:gsLst>
            <a:lin ang="2700000" scaled="1"/>
            <a:tileRect/>
          </a:gradFill>
          <a:ln w="7495" cap="flat">
            <a:noFill/>
            <a:prstDash val="solid"/>
            <a:miter/>
          </a:ln>
          <a:effectLst>
            <a:outerShdw blurRad="215900" sx="102000" sy="102000" algn="ctr" rotWithShape="0">
              <a:schemeClr val="accent1">
                <a:alpha val="40000"/>
              </a:schemeClr>
            </a:outerShdw>
          </a:effectLst>
          <a:scene3d>
            <a:camera prst="isometricOffAxis2Left"/>
            <a:lightRig rig="threePt" dir="t">
              <a:rot lat="0" lon="0" rev="10800000"/>
            </a:lightRig>
          </a:scene3d>
          <a:sp3d extrusionH="203200"/>
        </p:spPr>
        <p:txBody>
          <a:bodyPr rot="0" spcFirstLastPara="0" vertOverflow="overflow" horzOverflow="overflow" vert="horz" wrap="square" lIns="68580" tIns="34290" rIns="68580" bIns="34290" numCol="1" spcCol="0" rtlCol="0" fromWordArt="0" anchor="ctr" anchorCtr="0" forceAA="0" compatLnSpc="1">
            <a:noAutofit/>
          </a:bodyPr>
          <a:p>
            <a:endParaRPr lang="zh-CN" altLang="en-US" sz="1350"/>
          </a:p>
        </p:txBody>
      </p:sp>
      <p:sp>
        <p:nvSpPr>
          <p:cNvPr id="220" name="正文"/>
          <p:cNvSpPr txBox="1"/>
          <p:nvPr>
            <p:custDataLst>
              <p:tags r:id="rId28"/>
            </p:custDataLst>
          </p:nvPr>
        </p:nvSpPr>
        <p:spPr>
          <a:xfrm>
            <a:off x="495300" y="2505075"/>
            <a:ext cx="2515870" cy="1095375"/>
          </a:xfrm>
          <a:prstGeom prst="rect">
            <a:avLst/>
          </a:prstGeom>
          <a:noFill/>
        </p:spPr>
        <p:txBody>
          <a:bodyPr wrap="square" lIns="0" tIns="0" rIns="0" bIns="0" rtlCol="0" anchor="t" anchorCtr="0">
            <a:noAutofit/>
          </a:bodyPr>
          <a:p>
            <a:pPr algn="l" fontAlgn="auto">
              <a:lnSpc>
                <a:spcPct val="130000"/>
              </a:lnSpc>
              <a:buClrTx/>
              <a:buSzTx/>
            </a:pPr>
            <a:r>
              <a:rPr lang="zh-CN" altLang="en-US" sz="1800" b="1" spc="150">
                <a:solidFill>
                  <a:srgbClr val="0070C0"/>
                </a:solidFill>
                <a:latin typeface="华文新魏" panose="02010800040101010101" charset="-122"/>
                <a:ea typeface="华文新魏" panose="02010800040101010101" charset="-122"/>
                <a:sym typeface="+mn-ea"/>
              </a:rPr>
              <a:t>化工行业安全可持续发展</a:t>
            </a:r>
            <a:endParaRPr lang="zh-CN" altLang="en-US" sz="1800" b="1" spc="150">
              <a:solidFill>
                <a:srgbClr val="0070C0"/>
              </a:solidFill>
              <a:latin typeface="华文新魏" panose="02010800040101010101" charset="-122"/>
              <a:ea typeface="华文新魏" panose="02010800040101010101" charset="-122"/>
              <a:sym typeface="+mn-ea"/>
            </a:endParaRPr>
          </a:p>
        </p:txBody>
      </p:sp>
      <p:sp>
        <p:nvSpPr>
          <p:cNvPr id="4" name="正文"/>
          <p:cNvSpPr txBox="1"/>
          <p:nvPr>
            <p:custDataLst>
              <p:tags r:id="rId29"/>
            </p:custDataLst>
          </p:nvPr>
        </p:nvSpPr>
        <p:spPr>
          <a:xfrm>
            <a:off x="6699074" y="2771492"/>
            <a:ext cx="1816506" cy="519002"/>
          </a:xfrm>
          <a:prstGeom prst="rect">
            <a:avLst/>
          </a:prstGeom>
          <a:noFill/>
        </p:spPr>
        <p:txBody>
          <a:bodyPr wrap="square" lIns="0" tIns="0" rIns="0" bIns="0" rtlCol="0" anchor="t" anchorCtr="0">
            <a:noAutofit/>
          </a:bodyPr>
          <a:p>
            <a:pPr indent="0" algn="r" fontAlgn="auto">
              <a:lnSpc>
                <a:spcPct val="130000"/>
              </a:lnSpc>
            </a:pPr>
            <a:endParaRPr lang="zh-CN" altLang="en-US" sz="1050" spc="150">
              <a:solidFill>
                <a:schemeClr val="tx1">
                  <a:lumMod val="65000"/>
                  <a:lumOff val="35000"/>
                </a:schemeClr>
              </a:solidFill>
              <a:latin typeface="+mn-ea"/>
              <a:sym typeface="+mn-ea"/>
            </a:endParaRPr>
          </a:p>
        </p:txBody>
      </p:sp>
      <p:sp>
        <p:nvSpPr>
          <p:cNvPr id="15" name="正文"/>
          <p:cNvSpPr txBox="1"/>
          <p:nvPr>
            <p:custDataLst>
              <p:tags r:id="rId30"/>
            </p:custDataLst>
          </p:nvPr>
        </p:nvSpPr>
        <p:spPr>
          <a:xfrm>
            <a:off x="3362960" y="1597025"/>
            <a:ext cx="3242945" cy="820420"/>
          </a:xfrm>
          <a:prstGeom prst="rect">
            <a:avLst/>
          </a:prstGeom>
          <a:noFill/>
        </p:spPr>
        <p:txBody>
          <a:bodyPr wrap="square" lIns="0" tIns="0" rIns="0" bIns="0" rtlCol="0" anchor="t" anchorCtr="0">
            <a:noAutofit/>
          </a:bodyPr>
          <a:p>
            <a:pPr indent="0" algn="l" fontAlgn="auto">
              <a:lnSpc>
                <a:spcPct val="130000"/>
              </a:lnSpc>
            </a:pPr>
            <a:r>
              <a:rPr lang="zh-CN" altLang="en-US" sz="1800" b="1" spc="150">
                <a:solidFill>
                  <a:srgbClr val="0070C0"/>
                </a:solidFill>
                <a:latin typeface="华文新魏" panose="02010800040101010101" charset="-122"/>
                <a:ea typeface="华文新魏" panose="02010800040101010101" charset="-122"/>
                <a:sym typeface="+mn-ea"/>
              </a:rPr>
              <a:t>习近平总书记为核心的党中央的殷切期盼</a:t>
            </a:r>
            <a:endParaRPr lang="zh-CN" altLang="en-US" sz="1800" b="1" spc="150">
              <a:solidFill>
                <a:srgbClr val="0070C0"/>
              </a:solidFill>
              <a:latin typeface="华文新魏" panose="02010800040101010101" charset="-122"/>
              <a:ea typeface="华文新魏" panose="02010800040101010101" charset="-122"/>
              <a:sym typeface="+mn-ea"/>
            </a:endParaRPr>
          </a:p>
        </p:txBody>
      </p:sp>
      <p:sp>
        <p:nvSpPr>
          <p:cNvPr id="3" name="椭圆 2"/>
          <p:cNvSpPr/>
          <p:nvPr>
            <p:custDataLst>
              <p:tags r:id="rId31"/>
            </p:custDataLst>
          </p:nvPr>
        </p:nvSpPr>
        <p:spPr>
          <a:xfrm>
            <a:off x="5740260" y="2823074"/>
            <a:ext cx="2788348" cy="826270"/>
          </a:xfrm>
          <a:prstGeom prst="ellipse">
            <a:avLst/>
          </a:prstGeom>
          <a:gradFill flip="none" rotWithShape="1">
            <a:gsLst>
              <a:gs pos="100000">
                <a:schemeClr val="accent1">
                  <a:alpha val="20000"/>
                </a:schemeClr>
              </a:gs>
              <a:gs pos="0">
                <a:schemeClr val="accent1">
                  <a:alpha val="0"/>
                </a:schemeClr>
              </a:gs>
            </a:gsLst>
            <a:path path="circle">
              <a:fillToRect l="50000" t="50000" r="50000" b="50000"/>
            </a:path>
            <a:tileRect/>
          </a:gradFill>
          <a:ln w="12700" cap="flat" cmpd="sng" algn="ctr">
            <a:noFill/>
            <a:prstDash val="solid"/>
            <a:miter lim="800000"/>
          </a:ln>
          <a:effectLst/>
        </p:spPr>
        <p:txBody>
          <a:bodyPr rtlCol="0" anchor="ctr"/>
          <a:p>
            <a:pPr marL="0" marR="0" lvl="0" indent="0" algn="ctr" defTabSz="914400" eaLnBrk="1" fontAlgn="auto" latinLnBrk="0" hangingPunct="1">
              <a:lnSpc>
                <a:spcPct val="100000"/>
              </a:lnSpc>
              <a:spcBef>
                <a:spcPts val="0"/>
              </a:spcBef>
              <a:spcAft>
                <a:spcPts val="0"/>
              </a:spcAft>
              <a:buClrTx/>
              <a:buSzTx/>
              <a:buFontTx/>
              <a:buNone/>
            </a:pPr>
            <a:endParaRPr kumimoji="0" lang="zh-CN" altLang="en-US" sz="1800" b="0" i="0" u="none" strike="noStrike" kern="0" cap="none" spc="0" normalizeH="0" baseline="0" noProof="0">
              <a:ln>
                <a:noFill/>
              </a:ln>
              <a:solidFill>
                <a:prstClr val="white"/>
              </a:solidFill>
              <a:effectLst/>
              <a:uLnTx/>
              <a:uFillTx/>
              <a:latin typeface="Arial" panose="020B0604020202020204"/>
              <a:ea typeface="微软雅黑" panose="020B0503020204020204" charset="-122"/>
              <a:cs typeface="+mn-cs"/>
            </a:endParaRPr>
          </a:p>
        </p:txBody>
      </p:sp>
      <p:sp>
        <p:nvSpPr>
          <p:cNvPr id="5" name="正文"/>
          <p:cNvSpPr txBox="1"/>
          <p:nvPr>
            <p:custDataLst>
              <p:tags r:id="rId32"/>
            </p:custDataLst>
          </p:nvPr>
        </p:nvSpPr>
        <p:spPr>
          <a:xfrm>
            <a:off x="5925185" y="2830830"/>
            <a:ext cx="2515870" cy="1095375"/>
          </a:xfrm>
          <a:prstGeom prst="rect">
            <a:avLst/>
          </a:prstGeom>
          <a:noFill/>
        </p:spPr>
        <p:txBody>
          <a:bodyPr wrap="square" lIns="0" tIns="0" rIns="0" bIns="0" rtlCol="0" anchor="t" anchorCtr="0">
            <a:noAutofit/>
          </a:bodyPr>
          <a:p>
            <a:pPr algn="l" fontAlgn="auto">
              <a:lnSpc>
                <a:spcPct val="130000"/>
              </a:lnSpc>
              <a:buClrTx/>
              <a:buSzTx/>
            </a:pPr>
            <a:r>
              <a:rPr lang="zh-CN" altLang="en-US" sz="1800" b="1" spc="150">
                <a:solidFill>
                  <a:srgbClr val="0070C0"/>
                </a:solidFill>
                <a:latin typeface="华文新魏" panose="02010800040101010101" charset="-122"/>
                <a:ea typeface="华文新魏" panose="02010800040101010101" charset="-122"/>
                <a:sym typeface="+mn-ea"/>
              </a:rPr>
              <a:t>广大人民群众日益增长的需求</a:t>
            </a:r>
            <a:endParaRPr lang="zh-CN" altLang="en-US" sz="1800" b="1" spc="150">
              <a:solidFill>
                <a:srgbClr val="0070C0"/>
              </a:solidFill>
              <a:latin typeface="华文新魏" panose="02010800040101010101" charset="-122"/>
              <a:ea typeface="华文新魏" panose="02010800040101010101" charset="-122"/>
              <a:sym typeface="+mn-ea"/>
            </a:endParaRPr>
          </a:p>
        </p:txBody>
      </p:sp>
    </p:spTree>
  </p:cSld>
  <p:clrMapOvr>
    <a:masterClrMapping/>
  </p:clrMapOvr>
  <p:transition spd="slow">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9B5898EF-D7AB-42A7-9FF6-D1A3E71E40DB}" type="slidenum">
              <a:rPr lang="zh-CN" altLang="en-US"/>
            </a:fld>
            <a:endParaRPr lang="zh-CN" altLang="en-US"/>
          </a:p>
        </p:txBody>
      </p:sp>
      <p:sp>
        <p:nvSpPr>
          <p:cNvPr id="6" name="对角圆角矩形 5"/>
          <p:cNvSpPr/>
          <p:nvPr>
            <p:custDataLst>
              <p:tags r:id="rId1"/>
            </p:custDataLst>
          </p:nvPr>
        </p:nvSpPr>
        <p:spPr>
          <a:xfrm>
            <a:off x="1029013" y="2252438"/>
            <a:ext cx="7086535" cy="530967"/>
          </a:xfrm>
          <a:prstGeom prst="round2DiagRect">
            <a:avLst>
              <a:gd name="adj1" fmla="val 26654"/>
              <a:gd name="adj2" fmla="val 2075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472662" tIns="7143" rIns="252267" bIns="82867" rtlCol="0" anchor="ctr">
            <a:noAutofit/>
          </a:bodyPr>
          <a:p>
            <a:pPr algn="l">
              <a:lnSpc>
                <a:spcPct val="150000"/>
              </a:lnSpc>
              <a:buClrTx/>
              <a:buSzTx/>
            </a:pPr>
            <a:r>
              <a:rPr lang="zh-CN" altLang="zh-CN" sz="2400">
                <a:solidFill>
                  <a:srgbClr val="333333"/>
                </a:solidFill>
                <a:latin typeface="楷体_GB2312" panose="02010609030101010101" charset="-122"/>
                <a:ea typeface="楷体_GB2312" panose="02010609030101010101" charset="-122"/>
                <a:cs typeface="+mn-ea"/>
                <a:sym typeface="+mn-ea"/>
              </a:rPr>
              <a:t>大型油气储存基地安全防控工程</a:t>
            </a:r>
            <a:endParaRPr lang="zh-CN" altLang="zh-CN" sz="2400">
              <a:solidFill>
                <a:srgbClr val="333333"/>
              </a:solidFill>
              <a:latin typeface="楷体_GB2312" panose="02010609030101010101" charset="-122"/>
              <a:ea typeface="楷体_GB2312" panose="02010609030101010101" charset="-122"/>
              <a:cs typeface="+mn-ea"/>
              <a:sym typeface="+mn-ea"/>
            </a:endParaRPr>
          </a:p>
        </p:txBody>
      </p:sp>
      <p:sp>
        <p:nvSpPr>
          <p:cNvPr id="53" name="对角圆角矩形 52"/>
          <p:cNvSpPr/>
          <p:nvPr>
            <p:custDataLst>
              <p:tags r:id="rId2"/>
            </p:custDataLst>
          </p:nvPr>
        </p:nvSpPr>
        <p:spPr>
          <a:xfrm>
            <a:off x="1029013" y="1506773"/>
            <a:ext cx="7086535" cy="530967"/>
          </a:xfrm>
          <a:prstGeom prst="round2DiagRect">
            <a:avLst>
              <a:gd name="adj1" fmla="val 26654"/>
              <a:gd name="adj2" fmla="val 2075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472662" tIns="2381" rIns="252267" bIns="87630" rtlCol="0" anchor="ctr">
            <a:noAutofit/>
          </a:bodyPr>
          <a:p>
            <a:pPr>
              <a:lnSpc>
                <a:spcPct val="150000"/>
              </a:lnSpc>
            </a:pPr>
            <a:r>
              <a:rPr lang="zh-CN" altLang="zh-CN" sz="2400">
                <a:solidFill>
                  <a:srgbClr val="333333"/>
                </a:solidFill>
                <a:latin typeface="楷体_GB2312" panose="02010609030101010101" charset="-122"/>
                <a:ea typeface="楷体_GB2312" panose="02010609030101010101" charset="-122"/>
                <a:cs typeface="+mn-ea"/>
                <a:sym typeface="+mn-ea"/>
              </a:rPr>
              <a:t>化工园区安全提质工程</a:t>
            </a:r>
            <a:endParaRPr lang="zh-CN" altLang="zh-CN" sz="2400">
              <a:solidFill>
                <a:srgbClr val="333333"/>
              </a:solidFill>
              <a:latin typeface="楷体_GB2312" panose="02010609030101010101" charset="-122"/>
              <a:ea typeface="楷体_GB2312" panose="02010609030101010101" charset="-122"/>
              <a:cs typeface="+mn-ea"/>
              <a:sym typeface="+mn-ea"/>
            </a:endParaRPr>
          </a:p>
        </p:txBody>
      </p:sp>
      <p:sp>
        <p:nvSpPr>
          <p:cNvPr id="16" name="对角圆角矩形 15"/>
          <p:cNvSpPr/>
          <p:nvPr>
            <p:custDataLst>
              <p:tags r:id="rId3"/>
            </p:custDataLst>
          </p:nvPr>
        </p:nvSpPr>
        <p:spPr>
          <a:xfrm>
            <a:off x="1029013" y="2998102"/>
            <a:ext cx="7086535" cy="530967"/>
          </a:xfrm>
          <a:prstGeom prst="round2DiagRect">
            <a:avLst>
              <a:gd name="adj1" fmla="val 26654"/>
              <a:gd name="adj2" fmla="val 2075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472662" tIns="7143" rIns="252267" bIns="82867" rtlCol="0" anchor="ctr">
            <a:noAutofit/>
          </a:bodyPr>
          <a:p>
            <a:pPr algn="l">
              <a:lnSpc>
                <a:spcPct val="150000"/>
              </a:lnSpc>
              <a:buClrTx/>
              <a:buSzTx/>
            </a:pPr>
            <a:r>
              <a:rPr lang="zh-CN" altLang="zh-CN" sz="2400">
                <a:solidFill>
                  <a:srgbClr val="333333"/>
                </a:solidFill>
                <a:latin typeface="楷体_GB2312" panose="02010609030101010101" charset="-122"/>
                <a:ea typeface="楷体_GB2312" panose="02010609030101010101" charset="-122"/>
                <a:cs typeface="+mn-ea"/>
                <a:sym typeface="+mn-ea"/>
              </a:rPr>
              <a:t>企业安全改造工程</a:t>
            </a:r>
            <a:endParaRPr lang="zh-CN" altLang="zh-CN" sz="2400">
              <a:solidFill>
                <a:srgbClr val="333333"/>
              </a:solidFill>
              <a:latin typeface="楷体_GB2312" panose="02010609030101010101" charset="-122"/>
              <a:ea typeface="楷体_GB2312" panose="02010609030101010101" charset="-122"/>
              <a:cs typeface="+mn-ea"/>
              <a:sym typeface="+mn-ea"/>
            </a:endParaRPr>
          </a:p>
        </p:txBody>
      </p:sp>
      <p:sp>
        <p:nvSpPr>
          <p:cNvPr id="17" name="对角圆角矩形 16"/>
          <p:cNvSpPr/>
          <p:nvPr>
            <p:custDataLst>
              <p:tags r:id="rId4"/>
            </p:custDataLst>
          </p:nvPr>
        </p:nvSpPr>
        <p:spPr>
          <a:xfrm>
            <a:off x="1029013" y="2901344"/>
            <a:ext cx="383405" cy="365852"/>
          </a:xfrm>
          <a:prstGeom prst="round2DiagRect">
            <a:avLst>
              <a:gd name="adj1" fmla="val 26654"/>
              <a:gd name="adj2" fmla="val 0"/>
            </a:avLst>
          </a:prstGeom>
          <a:solidFill>
            <a:schemeClr val="accent3"/>
          </a:solidFill>
          <a:ln>
            <a:noFill/>
          </a:ln>
          <a:effectLst>
            <a:outerShdw blurRad="165100" dist="25400" dir="2700000" sx="102000" sy="102000" algn="tl" rotWithShape="0">
              <a:schemeClr val="accent3">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sz="2400">
              <a:latin typeface="+mn-ea"/>
            </a:endParaRPr>
          </a:p>
        </p:txBody>
      </p:sp>
      <p:sp>
        <p:nvSpPr>
          <p:cNvPr id="18" name="直角三角形 17"/>
          <p:cNvSpPr/>
          <p:nvPr>
            <p:custDataLst>
              <p:tags r:id="rId5"/>
            </p:custDataLst>
          </p:nvPr>
        </p:nvSpPr>
        <p:spPr>
          <a:xfrm>
            <a:off x="1412675" y="2901824"/>
            <a:ext cx="57766" cy="96277"/>
          </a:xfrm>
          <a:prstGeom prst="rtTriangl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2400">
              <a:latin typeface="+mn-ea"/>
            </a:endParaRPr>
          </a:p>
        </p:txBody>
      </p:sp>
      <p:sp>
        <p:nvSpPr>
          <p:cNvPr id="10" name="对角圆角矩形 9"/>
          <p:cNvSpPr/>
          <p:nvPr>
            <p:custDataLst>
              <p:tags r:id="rId6"/>
            </p:custDataLst>
          </p:nvPr>
        </p:nvSpPr>
        <p:spPr>
          <a:xfrm>
            <a:off x="1029013" y="3743765"/>
            <a:ext cx="7086535" cy="530967"/>
          </a:xfrm>
          <a:prstGeom prst="round2DiagRect">
            <a:avLst>
              <a:gd name="adj1" fmla="val 26654"/>
              <a:gd name="adj2" fmla="val 2075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472662" tIns="7143" rIns="252267" bIns="82867" rtlCol="0" anchor="ctr">
            <a:noAutofit/>
          </a:bodyPr>
          <a:p>
            <a:pPr>
              <a:lnSpc>
                <a:spcPct val="150000"/>
              </a:lnSpc>
            </a:pPr>
            <a:r>
              <a:rPr lang="zh-CN" altLang="zh-CN" sz="2400">
                <a:solidFill>
                  <a:srgbClr val="333333"/>
                </a:solidFill>
                <a:latin typeface="楷体_GB2312" panose="02010609030101010101" charset="-122"/>
                <a:ea typeface="楷体_GB2312" panose="02010609030101010101" charset="-122"/>
                <a:cs typeface="+mn-ea"/>
                <a:sym typeface="+mn-ea"/>
              </a:rPr>
              <a:t>安全培训网络建设工程</a:t>
            </a:r>
            <a:endParaRPr lang="zh-CN" altLang="zh-CN" sz="2400">
              <a:solidFill>
                <a:srgbClr val="333333"/>
              </a:solidFill>
              <a:latin typeface="+mn-ea"/>
              <a:cs typeface="+mn-ea"/>
              <a:sym typeface="+mn-ea"/>
            </a:endParaRPr>
          </a:p>
        </p:txBody>
      </p:sp>
      <p:sp>
        <p:nvSpPr>
          <p:cNvPr id="54" name="对角圆角矩形 53"/>
          <p:cNvSpPr/>
          <p:nvPr>
            <p:custDataLst>
              <p:tags r:id="rId7"/>
            </p:custDataLst>
          </p:nvPr>
        </p:nvSpPr>
        <p:spPr>
          <a:xfrm>
            <a:off x="1029013" y="1410650"/>
            <a:ext cx="383405" cy="365852"/>
          </a:xfrm>
          <a:prstGeom prst="round2DiagRect">
            <a:avLst>
              <a:gd name="adj1" fmla="val 26654"/>
              <a:gd name="adj2" fmla="val 0"/>
            </a:avLst>
          </a:prstGeom>
          <a:solidFill>
            <a:schemeClr val="accent1"/>
          </a:solidFill>
          <a:ln>
            <a:noFill/>
          </a:ln>
          <a:effectLst>
            <a:outerShdw blurRad="165100" dist="25400" dir="2700000" sx="102000" sy="102000" algn="tl" rotWithShape="0">
              <a:schemeClr val="accent1">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rmAutofit lnSpcReduction="10000"/>
          </a:bodyPr>
          <a:p>
            <a:pPr algn="ctr"/>
            <a:endParaRPr lang="zh-CN" altLang="en-US" sz="1350">
              <a:latin typeface="+mn-ea"/>
            </a:endParaRPr>
          </a:p>
        </p:txBody>
      </p:sp>
      <p:sp>
        <p:nvSpPr>
          <p:cNvPr id="55" name="直角三角形 54"/>
          <p:cNvSpPr/>
          <p:nvPr>
            <p:custDataLst>
              <p:tags r:id="rId8"/>
            </p:custDataLst>
          </p:nvPr>
        </p:nvSpPr>
        <p:spPr>
          <a:xfrm>
            <a:off x="1412675" y="1023782"/>
            <a:ext cx="57766" cy="96277"/>
          </a:xfrm>
          <a:prstGeom prst="rtTriangl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1350">
              <a:latin typeface="+mn-ea"/>
            </a:endParaRPr>
          </a:p>
        </p:txBody>
      </p:sp>
      <p:sp>
        <p:nvSpPr>
          <p:cNvPr id="7" name="对角圆角矩形 6"/>
          <p:cNvSpPr/>
          <p:nvPr>
            <p:custDataLst>
              <p:tags r:id="rId9"/>
            </p:custDataLst>
          </p:nvPr>
        </p:nvSpPr>
        <p:spPr>
          <a:xfrm>
            <a:off x="1029013" y="2155679"/>
            <a:ext cx="383405" cy="365852"/>
          </a:xfrm>
          <a:prstGeom prst="round2DiagRect">
            <a:avLst>
              <a:gd name="adj1" fmla="val 26654"/>
              <a:gd name="adj2" fmla="val 0"/>
            </a:avLst>
          </a:prstGeom>
          <a:solidFill>
            <a:schemeClr val="accent2"/>
          </a:solidFill>
          <a:ln>
            <a:noFill/>
          </a:ln>
          <a:effectLst>
            <a:outerShdw blurRad="165100" dist="25400" dir="2700000" sx="102000" sy="102000" algn="tl" rotWithShape="0">
              <a:schemeClr val="accent2">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sz="2400">
              <a:latin typeface="+mn-ea"/>
            </a:endParaRPr>
          </a:p>
        </p:txBody>
      </p:sp>
      <p:sp>
        <p:nvSpPr>
          <p:cNvPr id="8" name="直角三角形 7"/>
          <p:cNvSpPr/>
          <p:nvPr>
            <p:custDataLst>
              <p:tags r:id="rId10"/>
            </p:custDataLst>
          </p:nvPr>
        </p:nvSpPr>
        <p:spPr>
          <a:xfrm>
            <a:off x="1412675" y="2156161"/>
            <a:ext cx="57766" cy="96277"/>
          </a:xfrm>
          <a:prstGeom prst="rtTriangle">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2400">
              <a:latin typeface="+mn-ea"/>
            </a:endParaRPr>
          </a:p>
        </p:txBody>
      </p:sp>
      <p:sp>
        <p:nvSpPr>
          <p:cNvPr id="11" name="对角圆角矩形 10"/>
          <p:cNvSpPr/>
          <p:nvPr>
            <p:custDataLst>
              <p:tags r:id="rId11"/>
            </p:custDataLst>
          </p:nvPr>
        </p:nvSpPr>
        <p:spPr>
          <a:xfrm>
            <a:off x="1029013" y="3647007"/>
            <a:ext cx="383405" cy="365852"/>
          </a:xfrm>
          <a:prstGeom prst="round2DiagRect">
            <a:avLst>
              <a:gd name="adj1" fmla="val 26654"/>
              <a:gd name="adj2" fmla="val 0"/>
            </a:avLst>
          </a:prstGeom>
          <a:solidFill>
            <a:schemeClr val="accent4"/>
          </a:solidFill>
          <a:ln>
            <a:noFill/>
          </a:ln>
          <a:effectLst>
            <a:outerShdw blurRad="165100" dist="25400" dir="2700000" sx="102000" sy="102000" algn="tl" rotWithShape="0">
              <a:schemeClr val="accent4">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sz="2400">
              <a:latin typeface="+mn-ea"/>
            </a:endParaRPr>
          </a:p>
        </p:txBody>
      </p:sp>
      <p:sp>
        <p:nvSpPr>
          <p:cNvPr id="12" name="直角三角形 11"/>
          <p:cNvSpPr/>
          <p:nvPr>
            <p:custDataLst>
              <p:tags r:id="rId12"/>
            </p:custDataLst>
          </p:nvPr>
        </p:nvSpPr>
        <p:spPr>
          <a:xfrm>
            <a:off x="1412675" y="3647489"/>
            <a:ext cx="57766" cy="96277"/>
          </a:xfrm>
          <a:prstGeom prst="rtTriangl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2400">
              <a:latin typeface="+mn-ea"/>
            </a:endParaRPr>
          </a:p>
        </p:txBody>
      </p:sp>
      <p:sp>
        <p:nvSpPr>
          <p:cNvPr id="15" name="对角圆角矩形 14"/>
          <p:cNvSpPr/>
          <p:nvPr>
            <p:custDataLst>
              <p:tags r:id="rId13"/>
            </p:custDataLst>
          </p:nvPr>
        </p:nvSpPr>
        <p:spPr>
          <a:xfrm>
            <a:off x="1029013" y="4489430"/>
            <a:ext cx="7086535" cy="530967"/>
          </a:xfrm>
          <a:prstGeom prst="round2DiagRect">
            <a:avLst>
              <a:gd name="adj1" fmla="val 26654"/>
              <a:gd name="adj2" fmla="val 20751"/>
            </a:avLst>
          </a:prstGeom>
          <a:solidFill>
            <a:srgbClr val="F2F2F2"/>
          </a:solidFill>
          <a:ln>
            <a:noFill/>
          </a:ln>
          <a:effectLst>
            <a:outerShdw blurRad="254000" dist="38100" dir="6420000" algn="l"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472662" tIns="7143" rIns="252267" bIns="82867" rtlCol="0" anchor="ctr">
            <a:noAutofit/>
          </a:bodyPr>
          <a:p>
            <a:pPr algn="l">
              <a:lnSpc>
                <a:spcPct val="150000"/>
              </a:lnSpc>
              <a:buClrTx/>
              <a:buSzTx/>
            </a:pPr>
            <a:r>
              <a:rPr lang="zh-CN" altLang="zh-CN" sz="2400">
                <a:solidFill>
                  <a:srgbClr val="333333"/>
                </a:solidFill>
                <a:latin typeface="楷体_GB2312" panose="02010609030101010101" charset="-122"/>
                <a:ea typeface="楷体_GB2312" panose="02010609030101010101" charset="-122"/>
                <a:cs typeface="+mn-ea"/>
                <a:sym typeface="+mn-ea"/>
              </a:rPr>
              <a:t>“工业互联网+危化安全生产”工程</a:t>
            </a:r>
            <a:endParaRPr lang="zh-CN" altLang="zh-CN" sz="2400">
              <a:solidFill>
                <a:srgbClr val="333333"/>
              </a:solidFill>
              <a:latin typeface="楷体_GB2312" panose="02010609030101010101" charset="-122"/>
              <a:ea typeface="楷体_GB2312" panose="02010609030101010101" charset="-122"/>
              <a:cs typeface="+mn-ea"/>
              <a:sym typeface="+mn-ea"/>
            </a:endParaRPr>
          </a:p>
        </p:txBody>
      </p:sp>
      <p:sp>
        <p:nvSpPr>
          <p:cNvPr id="19" name="对角圆角矩形 18"/>
          <p:cNvSpPr/>
          <p:nvPr>
            <p:custDataLst>
              <p:tags r:id="rId14"/>
            </p:custDataLst>
          </p:nvPr>
        </p:nvSpPr>
        <p:spPr>
          <a:xfrm>
            <a:off x="1029013" y="4392671"/>
            <a:ext cx="383405" cy="365852"/>
          </a:xfrm>
          <a:prstGeom prst="round2DiagRect">
            <a:avLst>
              <a:gd name="adj1" fmla="val 26654"/>
              <a:gd name="adj2" fmla="val 0"/>
            </a:avLst>
          </a:prstGeom>
          <a:solidFill>
            <a:schemeClr val="accent5"/>
          </a:solidFill>
          <a:ln>
            <a:noFill/>
          </a:ln>
          <a:effectLst>
            <a:outerShdw blurRad="165100" dist="25400" dir="2700000" sx="102000" sy="102000" algn="tl" rotWithShape="0">
              <a:schemeClr val="accent5">
                <a:alpha val="3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p>
            <a:pPr algn="ctr"/>
            <a:endParaRPr lang="zh-CN" altLang="en-US" sz="2400">
              <a:latin typeface="+mn-ea"/>
            </a:endParaRPr>
          </a:p>
        </p:txBody>
      </p:sp>
      <p:sp>
        <p:nvSpPr>
          <p:cNvPr id="20" name="直角三角形 19"/>
          <p:cNvSpPr/>
          <p:nvPr>
            <p:custDataLst>
              <p:tags r:id="rId15"/>
            </p:custDataLst>
          </p:nvPr>
        </p:nvSpPr>
        <p:spPr>
          <a:xfrm>
            <a:off x="1412675" y="4393153"/>
            <a:ext cx="57766" cy="96277"/>
          </a:xfrm>
          <a:prstGeom prst="rtTriangl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p>
            <a:pPr algn="ctr"/>
            <a:endParaRPr lang="zh-CN" altLang="en-US" sz="2400">
              <a:latin typeface="+mn-ea"/>
            </a:endParaRPr>
          </a:p>
        </p:txBody>
      </p:sp>
      <p:sp>
        <p:nvSpPr>
          <p:cNvPr id="5" name="标题 1"/>
          <p:cNvSpPr>
            <a:spLocks noGrp="1"/>
          </p:cNvSpPr>
          <p:nvPr>
            <p:custDataLst>
              <p:tags r:id="rId16"/>
            </p:custDataLst>
          </p:nvPr>
        </p:nvSpPr>
        <p:spPr>
          <a:xfrm>
            <a:off x="71120" y="859280"/>
            <a:ext cx="7886700" cy="648000"/>
          </a:xfrm>
          <a:prstGeom prst="rect">
            <a:avLst/>
          </a:prstGeom>
        </p:spPr>
        <p:txBody>
          <a:bodyPr vert="horz" lIns="0" tIns="0" rIns="0" bIns="0" rtlCol="0" anchor="ctr">
            <a:normAutofit/>
          </a:bodyPr>
          <a:lstStyle>
            <a:lvl1pPr algn="l" defTabSz="685800" rtl="0" eaLnBrk="1" latinLnBrk="0" hangingPunct="1">
              <a:lnSpc>
                <a:spcPct val="100000"/>
              </a:lnSpc>
              <a:spcBef>
                <a:spcPct val="0"/>
              </a:spcBef>
              <a:buNone/>
              <a:defRPr sz="3300" b="1" kern="1200">
                <a:solidFill>
                  <a:schemeClr val="accent1"/>
                </a:solidFill>
                <a:latin typeface="+mj-lt"/>
                <a:ea typeface="+mj-ea"/>
                <a:cs typeface="+mj-cs"/>
              </a:defRPr>
            </a:lvl1pPr>
          </a:lstStyle>
          <a:p>
            <a:r>
              <a:rPr lang="zh-CN" altLang="en-US" sz="2800">
                <a:solidFill>
                  <a:schemeClr val="accent2">
                    <a:lumMod val="50000"/>
                  </a:schemeClr>
                </a:solidFill>
                <a:latin typeface="楷体_GB2312" panose="02010609030101010101" charset="-122"/>
                <a:ea typeface="楷体_GB2312" panose="02010609030101010101" charset="-122"/>
              </a:rPr>
              <a:t>危险化学品安全生产十四五规划方案</a:t>
            </a:r>
            <a:endParaRPr lang="zh-CN" altLang="en-US" sz="2800">
              <a:solidFill>
                <a:schemeClr val="accent2">
                  <a:lumMod val="50000"/>
                </a:schemeClr>
              </a:solidFill>
              <a:latin typeface="楷体_GB2312" panose="02010609030101010101" charset="-122"/>
              <a:ea typeface="楷体_GB2312" panose="02010609030101010101" charset="-122"/>
            </a:endParaRPr>
          </a:p>
        </p:txBody>
      </p:sp>
    </p:spTree>
  </p:cSld>
  <p:clrMapOvr>
    <a:masterClrMapping/>
  </p:clrMapOvr>
  <p:transition spd="slow">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矩形 87"/>
          <p:cNvSpPr/>
          <p:nvPr/>
        </p:nvSpPr>
        <p:spPr>
          <a:xfrm>
            <a:off x="-7620" y="755650"/>
            <a:ext cx="9151620" cy="4336415"/>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lstStyle/>
          <a:p>
            <a:pPr algn="ctr"/>
            <a:endParaRPr lang="zh-CN" altLang="en-US" sz="1350" b="1"/>
          </a:p>
        </p:txBody>
      </p:sp>
      <p:cxnSp>
        <p:nvCxnSpPr>
          <p:cNvPr id="29" name="直接连接符 28"/>
          <p:cNvCxnSpPr/>
          <p:nvPr/>
        </p:nvCxnSpPr>
        <p:spPr bwMode="auto">
          <a:xfrm>
            <a:off x="5076508" y="3024421"/>
            <a:ext cx="964565" cy="887730"/>
          </a:xfrm>
          <a:prstGeom prst="line">
            <a:avLst/>
          </a:prstGeom>
          <a:solidFill>
            <a:schemeClr val="accent1"/>
          </a:solidFill>
          <a:ln w="12700" cap="flat" cmpd="sng" algn="ctr">
            <a:solidFill>
              <a:schemeClr val="accent1">
                <a:lumMod val="7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直接连接符 27"/>
          <p:cNvCxnSpPr>
            <a:endCxn id="8" idx="1"/>
          </p:cNvCxnSpPr>
          <p:nvPr/>
        </p:nvCxnSpPr>
        <p:spPr bwMode="auto">
          <a:xfrm>
            <a:off x="5022533" y="3608648"/>
            <a:ext cx="1020445" cy="1084580"/>
          </a:xfrm>
          <a:prstGeom prst="line">
            <a:avLst/>
          </a:prstGeom>
          <a:solidFill>
            <a:schemeClr val="accent1"/>
          </a:solidFill>
          <a:ln w="12700" cap="flat" cmpd="sng" algn="ctr">
            <a:solidFill>
              <a:schemeClr val="accent1">
                <a:lumMod val="7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直接连接符 26"/>
          <p:cNvCxnSpPr>
            <a:endCxn id="21" idx="1"/>
          </p:cNvCxnSpPr>
          <p:nvPr/>
        </p:nvCxnSpPr>
        <p:spPr bwMode="auto">
          <a:xfrm flipV="1">
            <a:off x="5017453" y="2105867"/>
            <a:ext cx="1025525" cy="569595"/>
          </a:xfrm>
          <a:prstGeom prst="line">
            <a:avLst/>
          </a:prstGeom>
          <a:solidFill>
            <a:schemeClr val="accent1"/>
          </a:solidFill>
          <a:ln w="12700" cap="flat" cmpd="sng" algn="ctr">
            <a:solidFill>
              <a:schemeClr val="accent1">
                <a:lumMod val="7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直接连接符 25"/>
          <p:cNvCxnSpPr>
            <a:endCxn id="23" idx="1"/>
          </p:cNvCxnSpPr>
          <p:nvPr/>
        </p:nvCxnSpPr>
        <p:spPr bwMode="auto">
          <a:xfrm flipV="1">
            <a:off x="4952683" y="1165325"/>
            <a:ext cx="1090402" cy="1235873"/>
          </a:xfrm>
          <a:prstGeom prst="line">
            <a:avLst/>
          </a:prstGeom>
          <a:solidFill>
            <a:schemeClr val="accent1"/>
          </a:solidFill>
          <a:ln w="12700" cap="flat" cmpd="sng" algn="ctr">
            <a:solidFill>
              <a:schemeClr val="accent1">
                <a:lumMod val="7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任意多边形 18"/>
          <p:cNvSpPr/>
          <p:nvPr>
            <p:custDataLst>
              <p:tags r:id="rId1"/>
            </p:custDataLst>
          </p:nvPr>
        </p:nvSpPr>
        <p:spPr>
          <a:xfrm>
            <a:off x="241670" y="1821133"/>
            <a:ext cx="2747875" cy="701893"/>
          </a:xfrm>
          <a:custGeom>
            <a:avLst/>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rgbClr val="0F6FC6"/>
          </a:solidFill>
          <a:ln w="12700" cap="flat" cmpd="sng" algn="ctr">
            <a:noFill/>
            <a:prstDash val="solid"/>
            <a:miter lim="800000"/>
          </a:ln>
          <a:effectLst/>
        </p:spPr>
        <p:txBody>
          <a:bodyPr wrap="square" rIns="108000" rtlCol="0" anchor="ctr">
            <a:normAutofit/>
          </a:bodyPr>
          <a:lstStyle/>
          <a:p>
            <a:pPr algn="ctr"/>
            <a:r>
              <a:rPr lang="zh-CN" altLang="en-US" sz="1600" b="1">
                <a:solidFill>
                  <a:sysClr val="window" lastClr="FFFFFF"/>
                </a:solidFill>
                <a:latin typeface="楷体" panose="02010609060101010101" pitchFamily="49" charset="-122"/>
                <a:ea typeface="楷体" panose="02010609060101010101" pitchFamily="49" charset="-122"/>
                <a:cs typeface="+mn-ea"/>
                <a:sym typeface="Arial" panose="020B0604020202020204" pitchFamily="34" charset="0"/>
              </a:rPr>
              <a:t>学习贯彻总书记重要论述</a:t>
            </a:r>
            <a:endParaRPr lang="zh-CN" altLang="en-US" sz="1600" b="1">
              <a:solidFill>
                <a:sysClr val="window" lastClr="FFFFFF"/>
              </a:solidFill>
              <a:latin typeface="楷体" panose="02010609060101010101" pitchFamily="49" charset="-122"/>
              <a:ea typeface="楷体" panose="02010609060101010101" pitchFamily="49" charset="-122"/>
              <a:cs typeface="+mn-ea"/>
              <a:sym typeface="Arial" panose="020B0604020202020204" pitchFamily="34" charset="0"/>
            </a:endParaRPr>
          </a:p>
        </p:txBody>
      </p:sp>
      <p:sp>
        <p:nvSpPr>
          <p:cNvPr id="5" name="圆角矩形 4"/>
          <p:cNvSpPr/>
          <p:nvPr>
            <p:custDataLst>
              <p:tags r:id="rId2"/>
            </p:custDataLst>
          </p:nvPr>
        </p:nvSpPr>
        <p:spPr>
          <a:xfrm>
            <a:off x="3308985" y="2213610"/>
            <a:ext cx="1871980" cy="1387475"/>
          </a:xfrm>
          <a:prstGeom prst="roundRect">
            <a:avLst/>
          </a:prstGeom>
          <a:gradFill rotWithShape="1">
            <a:gsLst>
              <a:gs pos="0">
                <a:srgbClr val="007BD3"/>
              </a:gs>
              <a:gs pos="100000">
                <a:srgbClr val="034373"/>
              </a:gs>
            </a:gsLst>
            <a:lin ang="5400000" scaled="0"/>
          </a:gradFill>
          <a:ln w="9525" algn="ctr">
            <a:no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0" name="任意多边形 19"/>
          <p:cNvSpPr/>
          <p:nvPr>
            <p:custDataLst>
              <p:tags r:id="rId3"/>
            </p:custDataLst>
          </p:nvPr>
        </p:nvSpPr>
        <p:spPr>
          <a:xfrm>
            <a:off x="241670" y="2518089"/>
            <a:ext cx="2747875" cy="701893"/>
          </a:xfrm>
          <a:custGeom>
            <a:avLst/>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rgbClr val="009DD9"/>
          </a:solidFill>
          <a:ln w="12700" cap="flat" cmpd="sng" algn="ctr">
            <a:noFill/>
            <a:prstDash val="solid"/>
            <a:miter lim="800000"/>
          </a:ln>
          <a:effectLst/>
        </p:spPr>
        <p:txBody>
          <a:bodyPr wrap="square" rIns="108000" rtlCol="0" anchor="ctr">
            <a:normAutofit/>
          </a:bodyPr>
          <a:lstStyle/>
          <a:p>
            <a:pPr algn="ctr"/>
            <a:r>
              <a:rPr lang="zh-CN" altLang="en-US" sz="1600" b="1">
                <a:solidFill>
                  <a:sysClr val="window" lastClr="FFFFFF"/>
                </a:solidFill>
                <a:latin typeface="楷体" panose="02010609060101010101" pitchFamily="49" charset="-122"/>
                <a:ea typeface="楷体" panose="02010609060101010101" pitchFamily="49" charset="-122"/>
                <a:cs typeface="+mn-ea"/>
                <a:sym typeface="Arial" panose="020B0604020202020204" pitchFamily="34" charset="0"/>
              </a:rPr>
              <a:t>围绕重大风险防控中心任务</a:t>
            </a:r>
            <a:endParaRPr lang="zh-CN" altLang="en-US" sz="1600" b="1">
              <a:solidFill>
                <a:sysClr val="window" lastClr="FFFFFF"/>
              </a:solidFill>
              <a:latin typeface="楷体" panose="02010609060101010101" pitchFamily="49" charset="-122"/>
              <a:ea typeface="楷体" panose="02010609060101010101" pitchFamily="49" charset="-122"/>
              <a:cs typeface="+mn-ea"/>
              <a:sym typeface="Arial" panose="020B0604020202020204" pitchFamily="34" charset="0"/>
            </a:endParaRPr>
          </a:p>
        </p:txBody>
      </p:sp>
      <p:sp>
        <p:nvSpPr>
          <p:cNvPr id="3" name="任意多边形 2"/>
          <p:cNvSpPr/>
          <p:nvPr>
            <p:custDataLst>
              <p:tags r:id="rId4"/>
            </p:custDataLst>
          </p:nvPr>
        </p:nvSpPr>
        <p:spPr>
          <a:xfrm>
            <a:off x="241670" y="3215044"/>
            <a:ext cx="2747875" cy="701893"/>
          </a:xfrm>
          <a:custGeom>
            <a:avLst/>
            <a:gdLst>
              <a:gd name="connsiteX0" fmla="*/ 0 w 2844442"/>
              <a:gd name="connsiteY0" fmla="*/ 0 h 726559"/>
              <a:gd name="connsiteX1" fmla="*/ 2618878 w 2844442"/>
              <a:gd name="connsiteY1" fmla="*/ 0 h 726559"/>
              <a:gd name="connsiteX2" fmla="*/ 2618878 w 2844442"/>
              <a:gd name="connsiteY2" fmla="*/ 232452 h 726559"/>
              <a:gd name="connsiteX3" fmla="*/ 2844442 w 2844442"/>
              <a:gd name="connsiteY3" fmla="*/ 363279 h 726559"/>
              <a:gd name="connsiteX4" fmla="*/ 2618878 w 2844442"/>
              <a:gd name="connsiteY4" fmla="*/ 494106 h 726559"/>
              <a:gd name="connsiteX5" fmla="*/ 2618878 w 2844442"/>
              <a:gd name="connsiteY5" fmla="*/ 726559 h 726559"/>
              <a:gd name="connsiteX6" fmla="*/ 0 w 2844442"/>
              <a:gd name="connsiteY6" fmla="*/ 726559 h 7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44442" h="726559">
                <a:moveTo>
                  <a:pt x="0" y="0"/>
                </a:moveTo>
                <a:lnTo>
                  <a:pt x="2618878" y="0"/>
                </a:lnTo>
                <a:lnTo>
                  <a:pt x="2618878" y="232452"/>
                </a:lnTo>
                <a:lnTo>
                  <a:pt x="2844442" y="363279"/>
                </a:lnTo>
                <a:lnTo>
                  <a:pt x="2618878" y="494106"/>
                </a:lnTo>
                <a:lnTo>
                  <a:pt x="2618878" y="726559"/>
                </a:lnTo>
                <a:lnTo>
                  <a:pt x="0" y="726559"/>
                </a:lnTo>
                <a:close/>
              </a:path>
            </a:pathLst>
          </a:custGeom>
          <a:solidFill>
            <a:srgbClr val="0F6FC6"/>
          </a:solidFill>
          <a:ln w="12700" cap="flat" cmpd="sng" algn="ctr">
            <a:noFill/>
            <a:prstDash val="solid"/>
            <a:miter lim="800000"/>
          </a:ln>
          <a:effectLst/>
        </p:spPr>
        <p:txBody>
          <a:bodyPr wrap="square" rIns="108000" rtlCol="0" anchor="ctr">
            <a:normAutofit/>
          </a:bodyPr>
          <a:lstStyle/>
          <a:p>
            <a:pPr algn="ctr"/>
            <a:r>
              <a:rPr lang="zh-CN" altLang="en-US" sz="1600" b="1">
                <a:solidFill>
                  <a:sysClr val="window" lastClr="FFFFFF"/>
                </a:solidFill>
                <a:latin typeface="楷体" panose="02010609060101010101" pitchFamily="49" charset="-122"/>
                <a:ea typeface="楷体" panose="02010609060101010101" pitchFamily="49" charset="-122"/>
                <a:cs typeface="+mn-ea"/>
                <a:sym typeface="Arial" panose="020B0604020202020204" pitchFamily="34" charset="0"/>
              </a:rPr>
              <a:t>落实两办意见部署要求</a:t>
            </a:r>
            <a:endParaRPr lang="zh-CN" altLang="en-US" sz="1600" b="1">
              <a:solidFill>
                <a:sysClr val="window" lastClr="FFFFFF"/>
              </a:solidFill>
              <a:latin typeface="楷体" panose="02010609060101010101" pitchFamily="49" charset="-122"/>
              <a:ea typeface="楷体" panose="02010609060101010101" pitchFamily="49" charset="-122"/>
              <a:cs typeface="+mn-ea"/>
              <a:sym typeface="Arial" panose="020B0604020202020204" pitchFamily="34" charset="0"/>
            </a:endParaRPr>
          </a:p>
        </p:txBody>
      </p:sp>
      <p:sp>
        <p:nvSpPr>
          <p:cNvPr id="6" name="矩形 5"/>
          <p:cNvSpPr/>
          <p:nvPr>
            <p:custDataLst>
              <p:tags r:id="rId5"/>
            </p:custDataLst>
          </p:nvPr>
        </p:nvSpPr>
        <p:spPr>
          <a:xfrm>
            <a:off x="234950" y="1821180"/>
            <a:ext cx="505460" cy="2091055"/>
          </a:xfrm>
          <a:prstGeom prst="rect">
            <a:avLst/>
          </a:prstGeom>
          <a:gradFill>
            <a:gsLst>
              <a:gs pos="0">
                <a:sysClr val="window" lastClr="FFFFFF">
                  <a:alpha val="0"/>
                </a:sysClr>
              </a:gs>
              <a:gs pos="100000">
                <a:sysClr val="windowText" lastClr="000000">
                  <a:alpha val="37000"/>
                </a:sysClr>
              </a:gs>
            </a:gsLst>
            <a:lin ang="10800000" scaled="0"/>
          </a:gradFill>
          <a:ln w="12700" cap="flat" cmpd="sng" algn="ctr">
            <a:noFill/>
            <a:prstDash val="solid"/>
            <a:miter lim="800000"/>
          </a:ln>
          <a:effectLst/>
        </p:spPr>
        <p:txBody>
          <a:bodyPr wrap="square" rIns="108000" rtlCol="0" anchor="ctr">
            <a:normAutofit/>
          </a:bodyPr>
          <a:lstStyle/>
          <a:p>
            <a:pPr algn="ctr"/>
            <a:endParaRPr lang="zh-CN" altLang="en-US" sz="1350">
              <a:solidFill>
                <a:srgbClr val="FFFFFF"/>
              </a:solidFill>
              <a:sym typeface="Arial" panose="020B0604020202020204" pitchFamily="34" charset="0"/>
            </a:endParaRPr>
          </a:p>
        </p:txBody>
      </p:sp>
      <p:sp>
        <p:nvSpPr>
          <p:cNvPr id="31" name="任意多边形 30"/>
          <p:cNvSpPr/>
          <p:nvPr>
            <p:custDataLst>
              <p:tags r:id="rId6"/>
            </p:custDataLst>
          </p:nvPr>
        </p:nvSpPr>
        <p:spPr>
          <a:xfrm>
            <a:off x="3482967" y="1163894"/>
            <a:ext cx="741559" cy="74195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942" h="3942">
                <a:moveTo>
                  <a:pt x="1971" y="620"/>
                </a:moveTo>
                <a:cubicBezTo>
                  <a:pt x="1225" y="620"/>
                  <a:pt x="620" y="1225"/>
                  <a:pt x="620" y="1971"/>
                </a:cubicBezTo>
                <a:cubicBezTo>
                  <a:pt x="620" y="2717"/>
                  <a:pt x="1225" y="3322"/>
                  <a:pt x="1971" y="3322"/>
                </a:cubicBezTo>
                <a:cubicBezTo>
                  <a:pt x="2717" y="3322"/>
                  <a:pt x="3322" y="2717"/>
                  <a:pt x="3322" y="1971"/>
                </a:cubicBezTo>
                <a:cubicBezTo>
                  <a:pt x="3322" y="1225"/>
                  <a:pt x="2717" y="620"/>
                  <a:pt x="1971" y="620"/>
                </a:cubicBezTo>
                <a:close/>
                <a:moveTo>
                  <a:pt x="1971" y="0"/>
                </a:moveTo>
                <a:cubicBezTo>
                  <a:pt x="3060" y="0"/>
                  <a:pt x="3942" y="882"/>
                  <a:pt x="3942" y="1971"/>
                </a:cubicBezTo>
                <a:cubicBezTo>
                  <a:pt x="3942" y="3060"/>
                  <a:pt x="3060" y="3942"/>
                  <a:pt x="1971" y="3942"/>
                </a:cubicBezTo>
                <a:cubicBezTo>
                  <a:pt x="882" y="3942"/>
                  <a:pt x="0" y="3060"/>
                  <a:pt x="0" y="1971"/>
                </a:cubicBezTo>
                <a:cubicBezTo>
                  <a:pt x="0" y="882"/>
                  <a:pt x="882" y="0"/>
                  <a:pt x="1971" y="0"/>
                </a:cubicBezTo>
                <a:close/>
              </a:path>
            </a:pathLst>
          </a:custGeom>
          <a:solidFill>
            <a:srgbClr val="009DD9"/>
          </a:solidFill>
          <a:ln w="12700" cap="flat" cmpd="sng" algn="ctr">
            <a:noFill/>
            <a:prstDash val="solid"/>
            <a:miter lim="800000"/>
          </a:ln>
          <a:effectLst/>
        </p:spPr>
        <p:txBody>
          <a:bodyPr wrap="square" rtlCol="0" anchor="ctr">
            <a:noAutofit/>
          </a:bodyPr>
          <a:lstStyle/>
          <a:p>
            <a:pPr algn="ctr"/>
            <a:endParaRPr lang="zh-CN" altLang="en-US" sz="1350"/>
          </a:p>
        </p:txBody>
      </p:sp>
      <p:sp>
        <p:nvSpPr>
          <p:cNvPr id="32" name="任意多边形 31"/>
          <p:cNvSpPr/>
          <p:nvPr>
            <p:custDataLst>
              <p:tags r:id="rId7"/>
            </p:custDataLst>
          </p:nvPr>
        </p:nvSpPr>
        <p:spPr>
          <a:xfrm>
            <a:off x="4363617" y="1163894"/>
            <a:ext cx="741559" cy="74195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3942" h="3942">
                <a:moveTo>
                  <a:pt x="1971" y="620"/>
                </a:moveTo>
                <a:cubicBezTo>
                  <a:pt x="1225" y="620"/>
                  <a:pt x="620" y="1225"/>
                  <a:pt x="620" y="1971"/>
                </a:cubicBezTo>
                <a:cubicBezTo>
                  <a:pt x="620" y="2717"/>
                  <a:pt x="1225" y="3322"/>
                  <a:pt x="1971" y="3322"/>
                </a:cubicBezTo>
                <a:cubicBezTo>
                  <a:pt x="2717" y="3322"/>
                  <a:pt x="3322" y="2717"/>
                  <a:pt x="3322" y="1971"/>
                </a:cubicBezTo>
                <a:cubicBezTo>
                  <a:pt x="3322" y="1225"/>
                  <a:pt x="2717" y="620"/>
                  <a:pt x="1971" y="620"/>
                </a:cubicBezTo>
                <a:close/>
                <a:moveTo>
                  <a:pt x="1971" y="0"/>
                </a:moveTo>
                <a:cubicBezTo>
                  <a:pt x="3060" y="0"/>
                  <a:pt x="3942" y="882"/>
                  <a:pt x="3942" y="1971"/>
                </a:cubicBezTo>
                <a:cubicBezTo>
                  <a:pt x="3942" y="3060"/>
                  <a:pt x="3060" y="3942"/>
                  <a:pt x="1971" y="3942"/>
                </a:cubicBezTo>
                <a:cubicBezTo>
                  <a:pt x="882" y="3942"/>
                  <a:pt x="0" y="3060"/>
                  <a:pt x="0" y="1971"/>
                </a:cubicBezTo>
                <a:cubicBezTo>
                  <a:pt x="0" y="882"/>
                  <a:pt x="882" y="0"/>
                  <a:pt x="1971" y="0"/>
                </a:cubicBezTo>
                <a:close/>
              </a:path>
            </a:pathLst>
          </a:custGeom>
          <a:solidFill>
            <a:schemeClr val="tx2"/>
          </a:solidFill>
          <a:ln w="12700" cap="flat" cmpd="sng" algn="ctr">
            <a:noFill/>
            <a:prstDash val="solid"/>
            <a:miter lim="800000"/>
          </a:ln>
          <a:effectLst/>
        </p:spPr>
        <p:txBody>
          <a:bodyPr wrap="square" rtlCol="0" anchor="ctr">
            <a:noAutofit/>
          </a:bodyPr>
          <a:lstStyle/>
          <a:p>
            <a:pPr algn="ctr"/>
            <a:endParaRPr lang="zh-CN" altLang="en-US" sz="1350"/>
          </a:p>
        </p:txBody>
      </p:sp>
      <p:sp>
        <p:nvSpPr>
          <p:cNvPr id="33" name="弧形 32"/>
          <p:cNvSpPr/>
          <p:nvPr>
            <p:custDataLst>
              <p:tags r:id="rId8"/>
            </p:custDataLst>
          </p:nvPr>
        </p:nvSpPr>
        <p:spPr>
          <a:xfrm rot="2820000" flipV="1">
            <a:off x="3211036" y="717709"/>
            <a:ext cx="1285812" cy="1285421"/>
          </a:xfrm>
          <a:prstGeom prst="arc">
            <a:avLst>
              <a:gd name="adj1" fmla="val 15770809"/>
              <a:gd name="adj2" fmla="val 891355"/>
            </a:avLst>
          </a:prstGeom>
          <a:noFill/>
          <a:ln w="6350" cap="flat" cmpd="sng" algn="ctr">
            <a:solidFill>
              <a:schemeClr val="accent5"/>
            </a:solidFill>
            <a:prstDash val="solid"/>
            <a:miter lim="800000"/>
            <a:headEnd type="oval"/>
            <a:tailEnd type="oval"/>
          </a:ln>
          <a:effectLst/>
        </p:spPr>
        <p:txBody>
          <a:bodyPr rtlCol="0" anchor="ctr"/>
          <a:lstStyle/>
          <a:p>
            <a:pPr algn="ctr"/>
            <a:endParaRPr lang="zh-CN" altLang="en-US" sz="1350"/>
          </a:p>
        </p:txBody>
      </p:sp>
      <p:sp>
        <p:nvSpPr>
          <p:cNvPr id="34" name="弧形 33"/>
          <p:cNvSpPr/>
          <p:nvPr>
            <p:custDataLst>
              <p:tags r:id="rId9"/>
            </p:custDataLst>
          </p:nvPr>
        </p:nvSpPr>
        <p:spPr>
          <a:xfrm rot="18780000">
            <a:off x="4091686" y="913843"/>
            <a:ext cx="1285812" cy="1285421"/>
          </a:xfrm>
          <a:prstGeom prst="arc">
            <a:avLst>
              <a:gd name="adj1" fmla="val 15770809"/>
              <a:gd name="adj2" fmla="val 891355"/>
            </a:avLst>
          </a:prstGeom>
          <a:noFill/>
          <a:ln w="6350" cap="flat" cmpd="sng" algn="ctr">
            <a:solidFill>
              <a:schemeClr val="accent1"/>
            </a:solidFill>
            <a:prstDash val="solid"/>
            <a:miter lim="800000"/>
            <a:headEnd type="oval"/>
            <a:tailEnd type="oval"/>
          </a:ln>
          <a:effectLst/>
        </p:spPr>
        <p:txBody>
          <a:bodyPr rtlCol="0" anchor="ctr"/>
          <a:lstStyle/>
          <a:p>
            <a:pPr algn="ctr"/>
            <a:endParaRPr lang="zh-CN" altLang="en-US" sz="1350"/>
          </a:p>
        </p:txBody>
      </p:sp>
      <p:sp>
        <p:nvSpPr>
          <p:cNvPr id="45" name="文本框 44"/>
          <p:cNvSpPr txBox="1"/>
          <p:nvPr/>
        </p:nvSpPr>
        <p:spPr>
          <a:xfrm>
            <a:off x="3479165" y="1388745"/>
            <a:ext cx="745490" cy="291465"/>
          </a:xfrm>
          <a:prstGeom prst="rect">
            <a:avLst/>
          </a:prstGeom>
          <a:noFill/>
        </p:spPr>
        <p:txBody>
          <a:bodyPr wrap="square" rtlCol="0">
            <a:spAutoFit/>
          </a:bodyPr>
          <a:lstStyle/>
          <a:p>
            <a:pPr algn="ctr"/>
            <a:r>
              <a:rPr lang="zh-CN" altLang="en-US" b="1">
                <a:latin typeface="楷体" panose="02010609060101010101" pitchFamily="49" charset="-122"/>
                <a:ea typeface="楷体" panose="02010609060101010101" pitchFamily="49" charset="-122"/>
              </a:rPr>
              <a:t>治标</a:t>
            </a:r>
            <a:endParaRPr lang="zh-CN" altLang="en-US" b="1">
              <a:latin typeface="楷体" panose="02010609060101010101" pitchFamily="49" charset="-122"/>
              <a:ea typeface="楷体" panose="02010609060101010101" pitchFamily="49" charset="-122"/>
            </a:endParaRPr>
          </a:p>
        </p:txBody>
      </p:sp>
      <p:sp>
        <p:nvSpPr>
          <p:cNvPr id="46" name="文本框 45"/>
          <p:cNvSpPr txBox="1"/>
          <p:nvPr/>
        </p:nvSpPr>
        <p:spPr>
          <a:xfrm>
            <a:off x="4363720" y="1388745"/>
            <a:ext cx="745490" cy="291465"/>
          </a:xfrm>
          <a:prstGeom prst="rect">
            <a:avLst/>
          </a:prstGeom>
          <a:noFill/>
        </p:spPr>
        <p:txBody>
          <a:bodyPr wrap="square" rtlCol="0">
            <a:spAutoFit/>
          </a:bodyPr>
          <a:lstStyle/>
          <a:p>
            <a:pPr algn="ctr"/>
            <a:r>
              <a:rPr lang="zh-CN" altLang="en-US" b="1">
                <a:latin typeface="楷体" panose="02010609060101010101" pitchFamily="49" charset="-122"/>
                <a:ea typeface="楷体" panose="02010609060101010101" pitchFamily="49" charset="-122"/>
              </a:rPr>
              <a:t>治本</a:t>
            </a:r>
            <a:endParaRPr lang="zh-CN" altLang="en-US" b="1">
              <a:latin typeface="楷体" panose="02010609060101010101" pitchFamily="49" charset="-122"/>
              <a:ea typeface="楷体" panose="02010609060101010101" pitchFamily="49" charset="-122"/>
            </a:endParaRPr>
          </a:p>
        </p:txBody>
      </p:sp>
      <p:sp>
        <p:nvSpPr>
          <p:cNvPr id="7" name="文本框 6"/>
          <p:cNvSpPr txBox="1"/>
          <p:nvPr>
            <p:custDataLst>
              <p:tags r:id="rId10"/>
            </p:custDataLst>
          </p:nvPr>
        </p:nvSpPr>
        <p:spPr>
          <a:xfrm>
            <a:off x="3232785" y="2719705"/>
            <a:ext cx="2024380" cy="368300"/>
          </a:xfrm>
          <a:prstGeom prst="rect">
            <a:avLst/>
          </a:prstGeom>
          <a:noFill/>
        </p:spPr>
        <p:txBody>
          <a:bodyPr wrap="square" rtlCol="0">
            <a:spAutoFit/>
          </a:bodyPr>
          <a:lstStyle/>
          <a:p>
            <a:pPr algn="ctr"/>
            <a:r>
              <a:rPr lang="en-US" altLang="zh-CN" sz="1800" b="1">
                <a:solidFill>
                  <a:schemeClr val="bg1"/>
                </a:solidFill>
                <a:latin typeface="楷体" panose="02010609060101010101" pitchFamily="49" charset="-122"/>
                <a:ea typeface="楷体" panose="02010609060101010101" pitchFamily="49" charset="-122"/>
              </a:rPr>
              <a:t>“</a:t>
            </a:r>
            <a:r>
              <a:rPr lang="zh-CN" altLang="en-US" sz="1800" b="1">
                <a:solidFill>
                  <a:schemeClr val="bg1"/>
                </a:solidFill>
                <a:latin typeface="楷体" panose="02010609060101010101" pitchFamily="49" charset="-122"/>
                <a:ea typeface="楷体" panose="02010609060101010101" pitchFamily="49" charset="-122"/>
              </a:rPr>
              <a:t>一防四提升</a:t>
            </a:r>
            <a:r>
              <a:rPr lang="en-US" altLang="zh-CN" sz="1800" b="1">
                <a:solidFill>
                  <a:schemeClr val="bg1"/>
                </a:solidFill>
                <a:latin typeface="楷体" panose="02010609060101010101" pitchFamily="49" charset="-122"/>
                <a:ea typeface="楷体" panose="02010609060101010101" pitchFamily="49" charset="-122"/>
              </a:rPr>
              <a:t>”</a:t>
            </a:r>
            <a:endParaRPr lang="zh-CN" altLang="en-US" sz="1800" b="1">
              <a:solidFill>
                <a:schemeClr val="bg1"/>
              </a:solidFill>
              <a:latin typeface="楷体" panose="02010609060101010101" pitchFamily="49" charset="-122"/>
              <a:ea typeface="楷体" panose="02010609060101010101" pitchFamily="49" charset="-122"/>
            </a:endParaRPr>
          </a:p>
        </p:txBody>
      </p:sp>
      <p:sp>
        <p:nvSpPr>
          <p:cNvPr id="2" name="圆角矩形 1"/>
          <p:cNvSpPr/>
          <p:nvPr/>
        </p:nvSpPr>
        <p:spPr bwMode="auto">
          <a:xfrm>
            <a:off x="6041390" y="2609850"/>
            <a:ext cx="2999105" cy="600075"/>
          </a:xfrm>
          <a:prstGeom prst="roundRect">
            <a:avLst>
              <a:gd name="adj" fmla="val 7848"/>
            </a:avLst>
          </a:prstGeom>
          <a:solidFill>
            <a:srgbClr val="0070C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anose="020B0604020202020204" pitchFamily="34" charset="0"/>
              <a:ea typeface="宋体" panose="02010600030101010101" pitchFamily="2" charset="-122"/>
            </a:endParaRPr>
          </a:p>
        </p:txBody>
      </p:sp>
      <p:sp>
        <p:nvSpPr>
          <p:cNvPr id="13" name="矩形 87"/>
          <p:cNvSpPr>
            <a:spLocks noChangeArrowheads="1"/>
          </p:cNvSpPr>
          <p:nvPr/>
        </p:nvSpPr>
        <p:spPr bwMode="auto">
          <a:xfrm>
            <a:off x="6155690" y="2719705"/>
            <a:ext cx="2749550" cy="368300"/>
          </a:xfrm>
          <a:prstGeom prst="rect">
            <a:avLst/>
          </a:prstGeom>
          <a:noFill/>
          <a:ln w="9525">
            <a:noFill/>
            <a:miter lim="800000"/>
          </a:ln>
        </p:spPr>
        <p:txBody>
          <a:bodyPr wrap="square">
            <a:spAutoFit/>
          </a:bodyPr>
          <a:lstStyle/>
          <a:p>
            <a:pPr algn="ctr" eaLnBrk="0" fontAlgn="ctr" hangingPunct="0">
              <a:buClr>
                <a:srgbClr val="FF0000"/>
              </a:buClr>
              <a:buSzPct val="70000"/>
            </a:pPr>
            <a:r>
              <a:rPr lang="zh-CN" altLang="en-US" sz="1800" b="1" dirty="0">
                <a:solidFill>
                  <a:schemeClr val="bg1"/>
                </a:solidFill>
                <a:uFillTx/>
                <a:latin typeface="楷体" panose="02010609060101010101" pitchFamily="49" charset="-122"/>
                <a:ea typeface="楷体" panose="02010609060101010101" pitchFamily="49" charset="-122"/>
                <a:sym typeface="+mn-ea"/>
              </a:rPr>
              <a:t>提升从业人员素质水平</a:t>
            </a:r>
            <a:endParaRPr lang="zh-CN" altLang="en-US" sz="1800" b="1" dirty="0">
              <a:solidFill>
                <a:schemeClr val="bg1"/>
              </a:solidFill>
              <a:uFillTx/>
              <a:latin typeface="楷体" panose="02010609060101010101" pitchFamily="49" charset="-122"/>
              <a:ea typeface="楷体" panose="02010609060101010101" pitchFamily="49" charset="-122"/>
              <a:sym typeface="+mn-ea"/>
            </a:endParaRPr>
          </a:p>
        </p:txBody>
      </p:sp>
      <p:sp>
        <p:nvSpPr>
          <p:cNvPr id="14" name="圆角矩形 13"/>
          <p:cNvSpPr/>
          <p:nvPr/>
        </p:nvSpPr>
        <p:spPr bwMode="auto">
          <a:xfrm>
            <a:off x="6063615" y="3455670"/>
            <a:ext cx="3028315" cy="628015"/>
          </a:xfrm>
          <a:prstGeom prst="roundRect">
            <a:avLst>
              <a:gd name="adj" fmla="val 7848"/>
            </a:avLst>
          </a:prstGeom>
          <a:solidFill>
            <a:srgbClr val="0070C0">
              <a:alpha val="69804"/>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lgn="l"/>
            <a:endParaRPr lang="zh-CN" altLang="en-US" dirty="0">
              <a:solidFill>
                <a:schemeClr val="tx1"/>
              </a:solidFill>
              <a:latin typeface="Arial" panose="020B0604020202020204" pitchFamily="34" charset="0"/>
              <a:ea typeface="宋体" panose="02010600030101010101" pitchFamily="2" charset="-122"/>
            </a:endParaRPr>
          </a:p>
        </p:txBody>
      </p:sp>
      <p:sp>
        <p:nvSpPr>
          <p:cNvPr id="18" name="矩形 87"/>
          <p:cNvSpPr>
            <a:spLocks noChangeArrowheads="1"/>
          </p:cNvSpPr>
          <p:nvPr/>
        </p:nvSpPr>
        <p:spPr bwMode="auto">
          <a:xfrm>
            <a:off x="6041390" y="3522345"/>
            <a:ext cx="3140710" cy="46164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algn="just" eaLnBrk="0" fontAlgn="ctr" hangingPunct="0">
              <a:buClr>
                <a:srgbClr val="FF0000"/>
              </a:buClr>
              <a:buSzPct val="70000"/>
              <a:buFontTx/>
            </a:pPr>
            <a:r>
              <a:rPr lang="zh-CN" altLang="en-US" sz="1800" b="1" spc="-100" dirty="0">
                <a:solidFill>
                  <a:schemeClr val="bg1"/>
                </a:solidFill>
                <a:uFillTx/>
                <a:latin typeface="楷体" panose="02010609060101010101" pitchFamily="49" charset="-122"/>
                <a:ea typeface="楷体" panose="02010609060101010101" pitchFamily="49" charset="-122"/>
              </a:rPr>
              <a:t>用现代手段提升安全管理质效</a:t>
            </a:r>
            <a:endParaRPr lang="zh-CN" altLang="en-US" sz="1800" b="1" spc="-100" dirty="0">
              <a:solidFill>
                <a:schemeClr val="bg1"/>
              </a:solidFill>
              <a:uFillTx/>
              <a:latin typeface="楷体" panose="02010609060101010101" pitchFamily="49" charset="-122"/>
              <a:ea typeface="楷体" panose="02010609060101010101" pitchFamily="49" charset="-122"/>
            </a:endParaRPr>
          </a:p>
        </p:txBody>
      </p:sp>
      <p:sp>
        <p:nvSpPr>
          <p:cNvPr id="21" name="圆角矩形 20"/>
          <p:cNvSpPr/>
          <p:nvPr/>
        </p:nvSpPr>
        <p:spPr bwMode="auto">
          <a:xfrm>
            <a:off x="6043295" y="1812925"/>
            <a:ext cx="2961005" cy="585470"/>
          </a:xfrm>
          <a:prstGeom prst="roundRect">
            <a:avLst>
              <a:gd name="adj" fmla="val 7848"/>
            </a:avLst>
          </a:prstGeom>
          <a:solidFill>
            <a:srgbClr val="0070C0">
              <a:alpha val="89804"/>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anose="020B0604020202020204" pitchFamily="34" charset="0"/>
              <a:ea typeface="宋体" panose="02010600030101010101" pitchFamily="2" charset="-122"/>
            </a:endParaRPr>
          </a:p>
        </p:txBody>
      </p:sp>
      <p:sp>
        <p:nvSpPr>
          <p:cNvPr id="23" name="圆角矩形 22"/>
          <p:cNvSpPr/>
          <p:nvPr/>
        </p:nvSpPr>
        <p:spPr bwMode="auto">
          <a:xfrm>
            <a:off x="6043295" y="880745"/>
            <a:ext cx="2933700" cy="568960"/>
          </a:xfrm>
          <a:prstGeom prst="roundRect">
            <a:avLst>
              <a:gd name="adj" fmla="val 7848"/>
            </a:avLst>
          </a:prstGeom>
          <a:solidFill>
            <a:srgbClr val="0070C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lstStyle/>
          <a:p>
            <a:pPr lvl="2"/>
            <a:endParaRPr lang="zh-CN" altLang="en-US" dirty="0">
              <a:solidFill>
                <a:schemeClr val="tx1"/>
              </a:solidFill>
              <a:latin typeface="Arial" panose="020B0604020202020204" pitchFamily="34" charset="0"/>
              <a:ea typeface="宋体" panose="02010600030101010101" pitchFamily="2" charset="-122"/>
            </a:endParaRPr>
          </a:p>
        </p:txBody>
      </p:sp>
      <p:sp>
        <p:nvSpPr>
          <p:cNvPr id="25" name="矩形 87"/>
          <p:cNvSpPr>
            <a:spLocks noChangeArrowheads="1"/>
          </p:cNvSpPr>
          <p:nvPr/>
        </p:nvSpPr>
        <p:spPr bwMode="auto">
          <a:xfrm>
            <a:off x="5878830" y="1020445"/>
            <a:ext cx="2945765" cy="368300"/>
          </a:xfrm>
          <a:prstGeom prst="rect">
            <a:avLst/>
          </a:prstGeom>
          <a:noFill/>
          <a:ln w="9525">
            <a:noFill/>
            <a:miter lim="800000"/>
          </a:ln>
        </p:spPr>
        <p:txBody>
          <a:bodyPr wrap="square">
            <a:spAutoFit/>
          </a:bodyPr>
          <a:lstStyle/>
          <a:p>
            <a:pPr algn="ctr" eaLnBrk="0" fontAlgn="ctr" hangingPunct="0">
              <a:buClr>
                <a:srgbClr val="FF0000"/>
              </a:buClr>
              <a:buSzPct val="70000"/>
            </a:pPr>
            <a:r>
              <a:rPr lang="zh-CN" altLang="en-US" sz="1800" b="1" dirty="0">
                <a:solidFill>
                  <a:schemeClr val="bg1"/>
                </a:solidFill>
                <a:latin typeface="楷体" panose="02010609060101010101" pitchFamily="49" charset="-122"/>
                <a:ea typeface="楷体" panose="02010609060101010101" pitchFamily="49" charset="-122"/>
                <a:sym typeface="+mn-ea"/>
              </a:rPr>
              <a:t>防范重大安全风险</a:t>
            </a:r>
            <a:endParaRPr lang="zh-CN" altLang="en-US" sz="1800" b="1" dirty="0">
              <a:solidFill>
                <a:schemeClr val="bg1"/>
              </a:solidFill>
              <a:latin typeface="楷体" panose="02010609060101010101" pitchFamily="49" charset="-122"/>
              <a:ea typeface="楷体" panose="02010609060101010101" pitchFamily="49" charset="-122"/>
              <a:sym typeface="+mn-ea"/>
            </a:endParaRPr>
          </a:p>
        </p:txBody>
      </p:sp>
      <p:sp>
        <p:nvSpPr>
          <p:cNvPr id="3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8" name="圆角矩形 7"/>
          <p:cNvSpPr/>
          <p:nvPr>
            <p:custDataLst>
              <p:tags r:id="rId11"/>
            </p:custDataLst>
          </p:nvPr>
        </p:nvSpPr>
        <p:spPr bwMode="auto">
          <a:xfrm>
            <a:off x="6043295" y="4392930"/>
            <a:ext cx="2999105" cy="600075"/>
          </a:xfrm>
          <a:prstGeom prst="roundRect">
            <a:avLst>
              <a:gd name="adj" fmla="val 7848"/>
            </a:avLst>
          </a:prstGeom>
          <a:solidFill>
            <a:srgbClr val="0070C0">
              <a:alpha val="80000"/>
            </a:srgb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
            <a:pPr lvl="2"/>
            <a:endParaRPr lang="zh-CN" altLang="en-US" dirty="0">
              <a:solidFill>
                <a:schemeClr val="tx1"/>
              </a:solidFill>
              <a:latin typeface="Arial" panose="020B0604020202020204" pitchFamily="34" charset="0"/>
              <a:ea typeface="宋体" panose="02010600030101010101" pitchFamily="2" charset="-122"/>
            </a:endParaRPr>
          </a:p>
        </p:txBody>
      </p:sp>
      <p:cxnSp>
        <p:nvCxnSpPr>
          <p:cNvPr id="4" name="直接连接符 3"/>
          <p:cNvCxnSpPr>
            <a:endCxn id="13" idx="1"/>
          </p:cNvCxnSpPr>
          <p:nvPr>
            <p:custDataLst>
              <p:tags r:id="rId12"/>
            </p:custDataLst>
          </p:nvPr>
        </p:nvCxnSpPr>
        <p:spPr bwMode="auto">
          <a:xfrm>
            <a:off x="5108893" y="2877763"/>
            <a:ext cx="1046480" cy="26035"/>
          </a:xfrm>
          <a:prstGeom prst="line">
            <a:avLst/>
          </a:prstGeom>
          <a:solidFill>
            <a:schemeClr val="accent1"/>
          </a:solidFill>
          <a:ln w="12700" cap="flat" cmpd="sng" algn="ctr">
            <a:solidFill>
              <a:schemeClr val="accent1">
                <a:lumMod val="75000"/>
              </a:schemeClr>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矩形 87"/>
          <p:cNvSpPr>
            <a:spLocks noChangeArrowheads="1"/>
          </p:cNvSpPr>
          <p:nvPr>
            <p:custDataLst>
              <p:tags r:id="rId13"/>
            </p:custDataLst>
          </p:nvPr>
        </p:nvSpPr>
        <p:spPr bwMode="auto">
          <a:xfrm>
            <a:off x="5974715" y="1900555"/>
            <a:ext cx="2749550" cy="368300"/>
          </a:xfrm>
          <a:prstGeom prst="rect">
            <a:avLst/>
          </a:prstGeom>
          <a:noFill/>
          <a:ln w="9525">
            <a:noFill/>
            <a:miter lim="800000"/>
          </a:ln>
          <a:effectLst>
            <a:reflection stA="45000" endPos="0" dist="12700" dir="5400000" sy="-100000" algn="bl" rotWithShape="0"/>
          </a:effectLst>
        </p:spPr>
        <p:txBody>
          <a:bodyPr wrap="square">
            <a:spAutoFit/>
          </a:bodyPr>
          <a:p>
            <a:pPr algn="ctr" eaLnBrk="0" fontAlgn="ctr" hangingPunct="0">
              <a:buClr>
                <a:srgbClr val="FF0000"/>
              </a:buClr>
              <a:buSzPct val="70000"/>
              <a:buFontTx/>
            </a:pPr>
            <a:r>
              <a:rPr lang="zh-CN" altLang="en-US" sz="1800" b="1" dirty="0">
                <a:solidFill>
                  <a:schemeClr val="bg1"/>
                </a:solidFill>
                <a:latin typeface="楷体" panose="02010609060101010101" pitchFamily="49" charset="-122"/>
                <a:ea typeface="楷体" panose="02010609060101010101" pitchFamily="49" charset="-122"/>
                <a:sym typeface="+mn-ea"/>
              </a:rPr>
              <a:t>提升</a:t>
            </a:r>
            <a:r>
              <a:rPr lang="zh-CN" altLang="en-US" sz="1800" b="1" dirty="0">
                <a:solidFill>
                  <a:srgbClr val="F8F8F8"/>
                </a:solidFill>
                <a:latin typeface="楷体" panose="02010609060101010101" pitchFamily="49" charset="-122"/>
                <a:ea typeface="楷体" panose="02010609060101010101" pitchFamily="49" charset="-122"/>
                <a:sym typeface="+mn-ea"/>
              </a:rPr>
              <a:t>本质安全水平</a:t>
            </a:r>
            <a:endParaRPr lang="zh-CN" altLang="en-US" sz="1800" b="1" dirty="0">
              <a:solidFill>
                <a:srgbClr val="F8F8F8"/>
              </a:solidFill>
              <a:latin typeface="楷体" panose="02010609060101010101" pitchFamily="49" charset="-122"/>
              <a:ea typeface="楷体" panose="02010609060101010101" pitchFamily="49" charset="-122"/>
              <a:sym typeface="+mn-ea"/>
            </a:endParaRPr>
          </a:p>
        </p:txBody>
      </p:sp>
      <p:sp>
        <p:nvSpPr>
          <p:cNvPr id="11" name="矩形 87"/>
          <p:cNvSpPr>
            <a:spLocks noChangeArrowheads="1"/>
          </p:cNvSpPr>
          <p:nvPr>
            <p:custDataLst>
              <p:tags r:id="rId14"/>
            </p:custDataLst>
          </p:nvPr>
        </p:nvSpPr>
        <p:spPr bwMode="auto">
          <a:xfrm>
            <a:off x="6155690" y="4509135"/>
            <a:ext cx="2749550" cy="368300"/>
          </a:xfrm>
          <a:prstGeom prst="rect">
            <a:avLst/>
          </a:prstGeom>
          <a:noFill/>
          <a:ln w="9525">
            <a:noFill/>
            <a:miter lim="800000"/>
          </a:ln>
          <a:effectLst>
            <a:reflection stA="45000" endPos="0" dist="12700" dir="5400000" sy="-100000" algn="bl" rotWithShape="0"/>
          </a:effectLst>
        </p:spPr>
        <p:txBody>
          <a:bodyPr wrap="square">
            <a:spAutoFit/>
          </a:bodyPr>
          <a:p>
            <a:pPr algn="ctr" eaLnBrk="0" fontAlgn="ctr" hangingPunct="0">
              <a:buClr>
                <a:srgbClr val="FF0000"/>
              </a:buClr>
              <a:buSzPct val="70000"/>
              <a:buFontTx/>
            </a:pPr>
            <a:r>
              <a:rPr lang="zh-CN" altLang="en-US" sz="1800" b="1" dirty="0">
                <a:solidFill>
                  <a:schemeClr val="bg1"/>
                </a:solidFill>
                <a:latin typeface="楷体" panose="02010609060101010101" pitchFamily="49" charset="-122"/>
                <a:ea typeface="楷体" panose="02010609060101010101" pitchFamily="49" charset="-122"/>
                <a:sym typeface="+mn-ea"/>
              </a:rPr>
              <a:t>提升监管人员能力</a:t>
            </a:r>
            <a:endParaRPr lang="zh-CN" altLang="en-US" sz="1800" b="1" dirty="0">
              <a:solidFill>
                <a:srgbClr val="F8F8F8"/>
              </a:solidFill>
              <a:latin typeface="楷体" panose="02010609060101010101" pitchFamily="49" charset="-122"/>
              <a:ea typeface="楷体" panose="02010609060101010101" pitchFamily="49" charset="-122"/>
              <a:sym typeface="+mn-ea"/>
            </a:endParaRPr>
          </a:p>
        </p:txBody>
      </p:sp>
    </p:spTree>
  </p:cSld>
  <p:clrMapOvr>
    <a:masterClrMapping/>
  </p:clrMapOvr>
  <p:transition spd="slow">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a:xfrm>
            <a:off x="457200" y="90805"/>
            <a:ext cx="8229600" cy="857250"/>
          </a:xfrm>
        </p:spPr>
        <p:txBody>
          <a:bodyPr/>
          <a:p>
            <a:r>
              <a:rPr lang="zh-CN" altLang="en-US"/>
              <a:t>工作目标</a:t>
            </a:r>
            <a:endParaRPr lang="zh-CN" altLang="en-US"/>
          </a:p>
        </p:txBody>
      </p:sp>
      <p:sp>
        <p:nvSpPr>
          <p:cNvPr id="23" name="椭圆 22"/>
          <p:cNvSpPr/>
          <p:nvPr>
            <p:custDataLst>
              <p:tags r:id="rId2"/>
            </p:custDataLst>
          </p:nvPr>
        </p:nvSpPr>
        <p:spPr>
          <a:xfrm>
            <a:off x="2580010" y="3768355"/>
            <a:ext cx="1423061" cy="1423061"/>
          </a:xfrm>
          <a:prstGeom prst="ellipse">
            <a:avLst/>
          </a:prstGeom>
          <a:gradFill flip="none" rotWithShape="1">
            <a:gsLst>
              <a:gs pos="19580">
                <a:schemeClr val="accent1">
                  <a:lumMod val="40000"/>
                  <a:lumOff val="60000"/>
                </a:schemeClr>
              </a:gs>
              <a:gs pos="94000">
                <a:schemeClr val="accent1">
                  <a:lumMod val="75000"/>
                </a:schemeClr>
              </a:gs>
              <a:gs pos="73000">
                <a:schemeClr val="accent1"/>
              </a:gs>
            </a:gsLst>
            <a:path path="circle">
              <a:fillToRect r="100000" b="100000"/>
            </a:path>
            <a:tileRect l="-100000" t="-100000"/>
          </a:gradFill>
          <a:ln w="15875">
            <a:gradFill flip="none" rotWithShape="1">
              <a:gsLst>
                <a:gs pos="0">
                  <a:schemeClr val="accent1"/>
                </a:gs>
                <a:gs pos="100000">
                  <a:schemeClr val="accent1">
                    <a:alpha val="20000"/>
                  </a:schemeClr>
                </a:gs>
                <a:gs pos="65000">
                  <a:schemeClr val="accent1"/>
                </a:gs>
                <a:gs pos="32000">
                  <a:schemeClr val="accent1">
                    <a:alpha val="20000"/>
                  </a:schemeClr>
                </a:gs>
              </a:gsLst>
              <a:lin ang="8100000" scaled="1"/>
              <a:tileRect/>
            </a:gradFill>
          </a:ln>
          <a:effectLst>
            <a:outerShdw blurRad="203200" dist="1016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zh-CN" altLang="zh-CN" sz="1050">
                <a:solidFill>
                  <a:srgbClr val="FFFFFF"/>
                </a:solidFill>
                <a:latin typeface="楷体_GB2312" panose="02010609030101010101" charset="-122"/>
                <a:ea typeface="楷体_GB2312" panose="02010609030101010101" charset="-122"/>
              </a:rPr>
              <a:t>风险监测预警体系和基础支撑保障体系更加完善。</a:t>
            </a:r>
            <a:endParaRPr lang="zh-CN" altLang="zh-CN" sz="1050">
              <a:solidFill>
                <a:srgbClr val="FFFFFF"/>
              </a:solidFill>
              <a:latin typeface="楷体_GB2312" panose="02010609030101010101" charset="-122"/>
              <a:ea typeface="楷体_GB2312" panose="02010609030101010101" charset="-122"/>
            </a:endParaRPr>
          </a:p>
        </p:txBody>
      </p:sp>
      <p:sp>
        <p:nvSpPr>
          <p:cNvPr id="31" name="椭圆 30"/>
          <p:cNvSpPr/>
          <p:nvPr>
            <p:custDataLst>
              <p:tags r:id="rId3"/>
            </p:custDataLst>
          </p:nvPr>
        </p:nvSpPr>
        <p:spPr>
          <a:xfrm>
            <a:off x="4571709" y="1489975"/>
            <a:ext cx="1423061" cy="1423061"/>
          </a:xfrm>
          <a:prstGeom prst="ellipse">
            <a:avLst/>
          </a:prstGeom>
          <a:gradFill flip="none" rotWithShape="1">
            <a:gsLst>
              <a:gs pos="75000">
                <a:schemeClr val="accent1">
                  <a:lumMod val="20000"/>
                  <a:lumOff val="80000"/>
                </a:schemeClr>
              </a:gs>
              <a:gs pos="48000">
                <a:srgbClr val="F7FBFF"/>
              </a:gs>
            </a:gsLst>
            <a:path path="circle">
              <a:fillToRect r="100000" b="100000"/>
            </a:path>
            <a:tileRect l="-100000" t="-100000"/>
          </a:gradFill>
          <a:ln w="15875">
            <a:gradFill flip="none" rotWithShape="1">
              <a:gsLst>
                <a:gs pos="0">
                  <a:schemeClr val="accent1"/>
                </a:gs>
                <a:gs pos="100000">
                  <a:schemeClr val="accent1">
                    <a:alpha val="20000"/>
                  </a:schemeClr>
                </a:gs>
                <a:gs pos="65000">
                  <a:schemeClr val="accent1"/>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just">
              <a:lnSpc>
                <a:spcPct val="130000"/>
              </a:lnSpc>
            </a:pPr>
            <a:r>
              <a:rPr lang="zh-CN" altLang="zh-CN" sz="1050">
                <a:solidFill>
                  <a:srgbClr val="262626"/>
                </a:solidFill>
                <a:latin typeface="楷体_GB2312" panose="02010609030101010101" charset="-122"/>
                <a:ea typeface="楷体_GB2312" panose="02010609030101010101" charset="-122"/>
                <a:cs typeface="楷体_GB2312" panose="02010609030101010101" charset="-122"/>
              </a:rPr>
              <a:t>完成</a:t>
            </a:r>
            <a:r>
              <a:rPr lang="en-US" altLang="zh-CN" sz="1050">
                <a:solidFill>
                  <a:srgbClr val="262626"/>
                </a:solidFill>
                <a:latin typeface="楷体_GB2312" panose="02010609030101010101" charset="-122"/>
                <a:ea typeface="楷体_GB2312" panose="02010609030101010101" charset="-122"/>
                <a:cs typeface="楷体_GB2312" panose="02010609030101010101" charset="-122"/>
              </a:rPr>
              <a:t>“</a:t>
            </a:r>
            <a:r>
              <a:rPr lang="zh-CN" altLang="en-US" sz="1050">
                <a:solidFill>
                  <a:srgbClr val="262626"/>
                </a:solidFill>
                <a:latin typeface="楷体_GB2312" panose="02010609030101010101" charset="-122"/>
                <a:ea typeface="楷体_GB2312" panose="02010609030101010101" charset="-122"/>
                <a:cs typeface="楷体_GB2312" panose="02010609030101010101" charset="-122"/>
              </a:rPr>
              <a:t>十四五</a:t>
            </a:r>
            <a:r>
              <a:rPr lang="en-US" altLang="zh-CN" sz="1050">
                <a:solidFill>
                  <a:srgbClr val="262626"/>
                </a:solidFill>
                <a:latin typeface="楷体_GB2312" panose="02010609030101010101" charset="-122"/>
                <a:ea typeface="楷体_GB2312" panose="02010609030101010101" charset="-122"/>
                <a:cs typeface="楷体_GB2312" panose="02010609030101010101" charset="-122"/>
              </a:rPr>
              <a:t>”</a:t>
            </a:r>
            <a:r>
              <a:rPr lang="zh-CN" altLang="en-US" sz="1050">
                <a:solidFill>
                  <a:srgbClr val="262626"/>
                </a:solidFill>
                <a:latin typeface="楷体_GB2312" panose="02010609030101010101" charset="-122"/>
                <a:ea typeface="楷体_GB2312" panose="02010609030101010101" charset="-122"/>
                <a:cs typeface="楷体_GB2312" panose="02010609030101010101" charset="-122"/>
              </a:rPr>
              <a:t>规划重点目标任务</a:t>
            </a:r>
            <a:r>
              <a:rPr lang="zh-CN" altLang="zh-CN" sz="1050">
                <a:solidFill>
                  <a:srgbClr val="262626"/>
                </a:solidFill>
                <a:latin typeface="楷体_GB2312" panose="02010609030101010101" charset="-122"/>
                <a:ea typeface="楷体_GB2312" panose="02010609030101010101" charset="-122"/>
                <a:cs typeface="楷体_GB2312" panose="02010609030101010101" charset="-122"/>
              </a:rPr>
              <a:t>。</a:t>
            </a:r>
            <a:endParaRPr lang="zh-CN" altLang="zh-CN" sz="1050">
              <a:solidFill>
                <a:srgbClr val="262626"/>
              </a:solidFill>
              <a:latin typeface="楷体_GB2312" panose="02010609030101010101" charset="-122"/>
              <a:ea typeface="楷体_GB2312" panose="02010609030101010101" charset="-122"/>
              <a:cs typeface="楷体_GB2312" panose="02010609030101010101" charset="-122"/>
            </a:endParaRPr>
          </a:p>
        </p:txBody>
      </p:sp>
      <p:sp>
        <p:nvSpPr>
          <p:cNvPr id="29" name="椭圆 28"/>
          <p:cNvSpPr/>
          <p:nvPr>
            <p:custDataLst>
              <p:tags r:id="rId4"/>
            </p:custDataLst>
          </p:nvPr>
        </p:nvSpPr>
        <p:spPr>
          <a:xfrm>
            <a:off x="4572239" y="3170185"/>
            <a:ext cx="1423061" cy="1423061"/>
          </a:xfrm>
          <a:prstGeom prst="ellipse">
            <a:avLst/>
          </a:prstGeom>
          <a:gradFill flip="none" rotWithShape="1">
            <a:gsLst>
              <a:gs pos="19580">
                <a:schemeClr val="accent1">
                  <a:lumMod val="40000"/>
                  <a:lumOff val="60000"/>
                </a:schemeClr>
              </a:gs>
              <a:gs pos="94000">
                <a:schemeClr val="accent1">
                  <a:lumMod val="75000"/>
                </a:schemeClr>
              </a:gs>
              <a:gs pos="73000">
                <a:schemeClr val="accent1"/>
              </a:gs>
            </a:gsLst>
            <a:path path="circle">
              <a:fillToRect r="100000" b="100000"/>
            </a:path>
            <a:tileRect l="-100000" t="-100000"/>
          </a:gradFill>
          <a:ln w="15875">
            <a:gradFill flip="none" rotWithShape="1">
              <a:gsLst>
                <a:gs pos="0">
                  <a:schemeClr val="accent1"/>
                </a:gs>
                <a:gs pos="100000">
                  <a:schemeClr val="accent1">
                    <a:alpha val="20000"/>
                  </a:schemeClr>
                </a:gs>
                <a:gs pos="65000">
                  <a:schemeClr val="accent1"/>
                </a:gs>
                <a:gs pos="32000">
                  <a:schemeClr val="accent1">
                    <a:alpha val="20000"/>
                  </a:schemeClr>
                </a:gs>
              </a:gsLst>
              <a:lin ang="8100000" scaled="1"/>
              <a:tileRect/>
            </a:gradFill>
          </a:ln>
          <a:effectLst>
            <a:outerShdw blurRad="203200" dist="1016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zh-CN" altLang="zh-CN" sz="1050" dirty="0">
                <a:solidFill>
                  <a:srgbClr val="FFFFFF"/>
                </a:solidFill>
                <a:latin typeface="楷体_GB2312" panose="02010609030101010101" charset="-122"/>
                <a:ea typeface="楷体_GB2312" panose="02010609030101010101" charset="-122"/>
              </a:rPr>
              <a:t>推动治理模式向事前预防转型取得新进展。</a:t>
            </a:r>
            <a:endParaRPr lang="zh-CN" altLang="zh-CN" sz="1050" dirty="0">
              <a:solidFill>
                <a:srgbClr val="FFFFFF"/>
              </a:solidFill>
              <a:latin typeface="楷体_GB2312" panose="02010609030101010101" charset="-122"/>
              <a:ea typeface="楷体_GB2312" panose="02010609030101010101" charset="-122"/>
            </a:endParaRPr>
          </a:p>
        </p:txBody>
      </p:sp>
      <p:sp>
        <p:nvSpPr>
          <p:cNvPr id="25" name="椭圆 24"/>
          <p:cNvSpPr/>
          <p:nvPr>
            <p:custDataLst>
              <p:tags r:id="rId5"/>
            </p:custDataLst>
          </p:nvPr>
        </p:nvSpPr>
        <p:spPr>
          <a:xfrm>
            <a:off x="2580307" y="2309760"/>
            <a:ext cx="1423061" cy="1423061"/>
          </a:xfrm>
          <a:prstGeom prst="ellipse">
            <a:avLst/>
          </a:prstGeom>
          <a:gradFill flip="none" rotWithShape="1">
            <a:gsLst>
              <a:gs pos="75000">
                <a:schemeClr val="accent1">
                  <a:lumMod val="20000"/>
                  <a:lumOff val="80000"/>
                </a:schemeClr>
              </a:gs>
              <a:gs pos="48000">
                <a:srgbClr val="F7FBFF"/>
              </a:gs>
            </a:gsLst>
            <a:path path="circle">
              <a:fillToRect r="100000" b="100000"/>
            </a:path>
            <a:tileRect l="-100000" t="-100000"/>
          </a:gradFill>
          <a:ln w="15875">
            <a:gradFill flip="none" rotWithShape="1">
              <a:gsLst>
                <a:gs pos="0">
                  <a:schemeClr val="accent1"/>
                </a:gs>
                <a:gs pos="100000">
                  <a:schemeClr val="accent1">
                    <a:alpha val="20000"/>
                  </a:schemeClr>
                </a:gs>
                <a:gs pos="65000">
                  <a:schemeClr val="accent1"/>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zh-CN" altLang="zh-CN" sz="1050">
                <a:solidFill>
                  <a:srgbClr val="262626"/>
                </a:solidFill>
                <a:latin typeface="楷体_GB2312" panose="02010609030101010101" charset="-122"/>
                <a:ea typeface="楷体_GB2312" panose="02010609030101010101" charset="-122"/>
                <a:cs typeface="+mn-ea"/>
              </a:rPr>
              <a:t>本质安全水平和人员素质能力进一步提升。</a:t>
            </a:r>
            <a:endParaRPr lang="zh-CN" altLang="zh-CN" sz="1050">
              <a:solidFill>
                <a:srgbClr val="262626"/>
              </a:solidFill>
              <a:latin typeface="楷体_GB2312" panose="02010609030101010101" charset="-122"/>
              <a:ea typeface="楷体_GB2312" panose="02010609030101010101" charset="-122"/>
              <a:cs typeface="+mn-ea"/>
            </a:endParaRPr>
          </a:p>
        </p:txBody>
      </p:sp>
      <p:sp>
        <p:nvSpPr>
          <p:cNvPr id="8" name="椭圆 7"/>
          <p:cNvSpPr/>
          <p:nvPr>
            <p:custDataLst>
              <p:tags r:id="rId6"/>
            </p:custDataLst>
          </p:nvPr>
        </p:nvSpPr>
        <p:spPr>
          <a:xfrm>
            <a:off x="2580145" y="851165"/>
            <a:ext cx="1423061" cy="1423061"/>
          </a:xfrm>
          <a:prstGeom prst="ellipse">
            <a:avLst/>
          </a:prstGeom>
          <a:gradFill flip="none" rotWithShape="1">
            <a:gsLst>
              <a:gs pos="19580">
                <a:schemeClr val="accent1">
                  <a:lumMod val="40000"/>
                  <a:lumOff val="60000"/>
                </a:schemeClr>
              </a:gs>
              <a:gs pos="94000">
                <a:schemeClr val="accent1">
                  <a:lumMod val="75000"/>
                </a:schemeClr>
              </a:gs>
              <a:gs pos="73000">
                <a:schemeClr val="accent1"/>
              </a:gs>
            </a:gsLst>
            <a:path path="circle">
              <a:fillToRect r="100000" b="100000"/>
            </a:path>
            <a:tileRect l="-100000" t="-100000"/>
          </a:gradFill>
          <a:ln w="15875">
            <a:gradFill flip="none" rotWithShape="1">
              <a:gsLst>
                <a:gs pos="0">
                  <a:schemeClr val="accent1"/>
                </a:gs>
                <a:gs pos="100000">
                  <a:schemeClr val="accent1">
                    <a:alpha val="20000"/>
                  </a:schemeClr>
                </a:gs>
                <a:gs pos="65000">
                  <a:schemeClr val="accent1"/>
                </a:gs>
                <a:gs pos="32000">
                  <a:schemeClr val="accent1">
                    <a:alpha val="20000"/>
                  </a:schemeClr>
                </a:gs>
              </a:gsLst>
              <a:lin ang="8100000" scaled="1"/>
              <a:tileRect/>
            </a:gradFill>
          </a:ln>
          <a:effectLst>
            <a:outerShdw blurRad="203200" dist="101600" dir="2700000" algn="tl" rotWithShape="0">
              <a:schemeClr val="accent1">
                <a:alpha val="25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zh-CN" altLang="zh-CN" sz="1050">
                <a:solidFill>
                  <a:srgbClr val="FFFFFF"/>
                </a:solidFill>
                <a:latin typeface="楷体_GB2312" panose="02010609030101010101" charset="-122"/>
                <a:ea typeface="楷体_GB2312" panose="02010609030101010101" charset="-122"/>
              </a:rPr>
              <a:t>安全生产责任体系和安全风险防控机制不断健全。</a:t>
            </a:r>
            <a:endParaRPr lang="zh-CN" altLang="zh-CN" sz="1050">
              <a:solidFill>
                <a:srgbClr val="FFFFFF"/>
              </a:solidFill>
              <a:latin typeface="楷体_GB2312" panose="02010609030101010101" charset="-122"/>
              <a:ea typeface="楷体_GB2312" panose="02010609030101010101" charset="-122"/>
            </a:endParaRPr>
          </a:p>
        </p:txBody>
      </p:sp>
      <p:sp>
        <p:nvSpPr>
          <p:cNvPr id="6" name="椭圆 5"/>
          <p:cNvSpPr/>
          <p:nvPr>
            <p:custDataLst>
              <p:tags r:id="rId7"/>
            </p:custDataLst>
          </p:nvPr>
        </p:nvSpPr>
        <p:spPr>
          <a:xfrm>
            <a:off x="960821" y="2255785"/>
            <a:ext cx="1423061" cy="1423061"/>
          </a:xfrm>
          <a:prstGeom prst="ellipse">
            <a:avLst/>
          </a:prstGeom>
          <a:gradFill flip="none" rotWithShape="1">
            <a:gsLst>
              <a:gs pos="75000">
                <a:schemeClr val="accent1">
                  <a:lumMod val="20000"/>
                  <a:lumOff val="80000"/>
                </a:schemeClr>
              </a:gs>
              <a:gs pos="48000">
                <a:srgbClr val="F7FBFF"/>
              </a:gs>
            </a:gsLst>
            <a:path path="circle">
              <a:fillToRect r="100000" b="100000"/>
            </a:path>
            <a:tileRect l="-100000" t="-100000"/>
          </a:gradFill>
          <a:ln w="15875">
            <a:gradFill flip="none" rotWithShape="1">
              <a:gsLst>
                <a:gs pos="0">
                  <a:schemeClr val="accent1"/>
                </a:gs>
                <a:gs pos="100000">
                  <a:schemeClr val="accent1">
                    <a:alpha val="20000"/>
                  </a:schemeClr>
                </a:gs>
                <a:gs pos="65000">
                  <a:schemeClr val="accent1"/>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ctr">
              <a:lnSpc>
                <a:spcPct val="130000"/>
              </a:lnSpc>
            </a:pPr>
            <a:r>
              <a:rPr lang="zh-CN" altLang="zh-CN" sz="1050" dirty="0">
                <a:solidFill>
                  <a:srgbClr val="262626"/>
                </a:solidFill>
                <a:latin typeface="+mn-ea"/>
                <a:cs typeface="+mn-ea"/>
              </a:rPr>
              <a:t>有关企业统筹发展和安全的理念进一步增强。</a:t>
            </a:r>
            <a:endParaRPr lang="zh-CN" altLang="zh-CN" sz="1050" dirty="0">
              <a:solidFill>
                <a:srgbClr val="262626"/>
              </a:solidFill>
              <a:latin typeface="+mn-ea"/>
              <a:cs typeface="+mn-ea"/>
            </a:endParaRPr>
          </a:p>
        </p:txBody>
      </p:sp>
      <p:sp>
        <p:nvSpPr>
          <p:cNvPr id="3" name="椭圆 2"/>
          <p:cNvSpPr/>
          <p:nvPr>
            <p:custDataLst>
              <p:tags r:id="rId8"/>
            </p:custDataLst>
          </p:nvPr>
        </p:nvSpPr>
        <p:spPr>
          <a:xfrm>
            <a:off x="6164924" y="2345320"/>
            <a:ext cx="1423061" cy="1423061"/>
          </a:xfrm>
          <a:prstGeom prst="ellipse">
            <a:avLst/>
          </a:prstGeom>
          <a:gradFill flip="none" rotWithShape="1">
            <a:gsLst>
              <a:gs pos="75000">
                <a:schemeClr val="accent1">
                  <a:lumMod val="20000"/>
                  <a:lumOff val="80000"/>
                </a:schemeClr>
              </a:gs>
              <a:gs pos="48000">
                <a:srgbClr val="F7FBFF"/>
              </a:gs>
            </a:gsLst>
            <a:path path="circle">
              <a:fillToRect r="100000" b="100000"/>
            </a:path>
            <a:tileRect l="-100000" t="-100000"/>
          </a:gradFill>
          <a:ln w="15875">
            <a:gradFill flip="none" rotWithShape="1">
              <a:gsLst>
                <a:gs pos="0">
                  <a:schemeClr val="accent1"/>
                </a:gs>
                <a:gs pos="100000">
                  <a:schemeClr val="accent1">
                    <a:alpha val="20000"/>
                  </a:schemeClr>
                </a:gs>
                <a:gs pos="65000">
                  <a:schemeClr val="accent1"/>
                </a:gs>
                <a:gs pos="32000">
                  <a:schemeClr val="accent1">
                    <a:alpha val="20000"/>
                  </a:schemeClr>
                </a:gs>
              </a:gsLst>
              <a:lin ang="8100000" scaled="1"/>
              <a:tileRect/>
            </a:grad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p>
            <a:pPr algn="just">
              <a:lnSpc>
                <a:spcPct val="130000"/>
              </a:lnSpc>
            </a:pPr>
            <a:r>
              <a:rPr lang="zh-CN" altLang="zh-CN" sz="1050">
                <a:solidFill>
                  <a:srgbClr val="262626"/>
                </a:solidFill>
                <a:latin typeface="楷体_GB2312" panose="02010609030101010101" charset="-122"/>
                <a:ea typeface="楷体_GB2312" panose="02010609030101010101" charset="-122"/>
                <a:cs typeface="+mn-ea"/>
              </a:rPr>
              <a:t>事故总量和较大事故明显下降，重特大事故得到有效遏制。</a:t>
            </a:r>
            <a:endParaRPr lang="zh-CN" altLang="zh-CN" sz="1050">
              <a:solidFill>
                <a:srgbClr val="262626"/>
              </a:solidFill>
              <a:latin typeface="楷体_GB2312" panose="02010609030101010101" charset="-122"/>
              <a:ea typeface="楷体_GB2312" panose="02010609030101010101" charset="-122"/>
              <a:cs typeface="+mn-ea"/>
            </a:endParaRPr>
          </a:p>
        </p:txBody>
      </p:sp>
    </p:spTree>
    <p:custDataLst>
      <p:tags r:id="rId9"/>
    </p:custDataLst>
  </p:cSld>
  <p:clrMapOvr>
    <a:masterClrMapping/>
  </p:clrMapOvr>
  <p:transition spd="slow">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47700" y="53975"/>
            <a:ext cx="8229600" cy="857250"/>
          </a:xfrm>
        </p:spPr>
        <p:txBody>
          <a:bodyPr/>
          <a:p>
            <a:r>
              <a:rPr lang="zh-CN" altLang="en-US"/>
              <a:t>主要任务</a:t>
            </a:r>
            <a:endParaRPr lang="zh-CN" altLang="en-US"/>
          </a:p>
        </p:txBody>
      </p:sp>
      <p:sp>
        <p:nvSpPr>
          <p:cNvPr id="3" name="内容占位符 2" descr="7b0a202020202262756c6c6574223a20227b5c2263617465676f727949645c223a5c225c222c5c2274656d706c61746549645c223a32303233313538377d220a7d0a"/>
          <p:cNvSpPr>
            <a:spLocks noGrp="1"/>
          </p:cNvSpPr>
          <p:nvPr>
            <p:ph idx="1"/>
          </p:nvPr>
        </p:nvSpPr>
        <p:spPr>
          <a:xfrm>
            <a:off x="777240" y="972820"/>
            <a:ext cx="7830185" cy="4003675"/>
          </a:xfrm>
          <a:gradFill>
            <a:gsLst>
              <a:gs pos="0">
                <a:srgbClr val="FFDA32"/>
              </a:gs>
              <a:gs pos="100000">
                <a:srgbClr val="EA2768"/>
              </a:gs>
            </a:gsLst>
            <a:path path="circle">
              <a:fillToRect r="100000" b="100000"/>
            </a:path>
            <a:tileRect l="-100000" t="-100000"/>
          </a:gradFill>
        </p:spPr>
        <p:txBody>
          <a:bodyPr vert="mongolianVert">
            <a:normAutofit fontScale="90000"/>
          </a:bodyPr>
          <a:p>
            <a:pPr algn="just">
              <a:buFont typeface="Wingdings" panose="05000000000000000000" charset="0"/>
              <a:buChar char="u"/>
            </a:pPr>
            <a:r>
              <a:rPr lang="zh-CN" altLang="en-US" sz="2220">
                <a:latin typeface="楷体_GB2312" panose="02010609030101010101" charset="-122"/>
                <a:ea typeface="楷体_GB2312" panose="02010609030101010101" charset="-122"/>
              </a:rPr>
              <a:t>安全许可审批复核</a:t>
            </a: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r>
              <a:rPr lang="zh-CN" altLang="en-US" sz="2220">
                <a:latin typeface="楷体_GB2312" panose="02010609030101010101" charset="-122"/>
                <a:ea typeface="楷体_GB2312" panose="02010609030101010101" charset="-122"/>
              </a:rPr>
              <a:t>加强安全生产监管执法</a:t>
            </a: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r>
              <a:rPr lang="zh-CN" altLang="en-US" sz="2220">
                <a:latin typeface="楷体_GB2312" panose="02010609030101010101" charset="-122"/>
                <a:ea typeface="楷体_GB2312" panose="02010609030101010101" charset="-122"/>
              </a:rPr>
              <a:t>实施作业安全专项专项治理</a:t>
            </a: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r>
              <a:rPr lang="zh-CN" altLang="en-US" sz="2220">
                <a:latin typeface="楷体_GB2312" panose="02010609030101010101" charset="-122"/>
                <a:ea typeface="楷体_GB2312" panose="02010609030101010101" charset="-122"/>
              </a:rPr>
              <a:t>强化重大危险源等安全风险防控</a:t>
            </a: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r>
              <a:rPr lang="zh-CN" altLang="en-US" sz="2220">
                <a:latin typeface="楷体_GB2312" panose="02010609030101010101" charset="-122"/>
                <a:ea typeface="楷体_GB2312" panose="02010609030101010101" charset="-122"/>
              </a:rPr>
              <a:t>高危工艺企业全流程自动化改造</a:t>
            </a: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r>
              <a:rPr lang="zh-CN" altLang="en-US" sz="2220">
                <a:latin typeface="楷体_GB2312" panose="02010609030101010101" charset="-122"/>
                <a:ea typeface="楷体_GB2312" panose="02010609030101010101" charset="-122"/>
              </a:rPr>
              <a:t>安全工艺技术设备更新升级</a:t>
            </a: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r>
              <a:rPr lang="zh-CN" altLang="en-US" sz="2220">
                <a:latin typeface="楷体_GB2312" panose="02010609030101010101" charset="-122"/>
                <a:ea typeface="楷体_GB2312" panose="02010609030101010101" charset="-122"/>
              </a:rPr>
              <a:t>化工园区安全提质工程</a:t>
            </a: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r>
              <a:rPr lang="zh-CN" altLang="en-US" sz="2220">
                <a:latin typeface="楷体_GB2312" panose="02010609030101010101" charset="-122"/>
                <a:ea typeface="楷体_GB2312" panose="02010609030101010101" charset="-122"/>
              </a:rPr>
              <a:t>安全生产标准化体系建设</a:t>
            </a: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r>
              <a:rPr lang="zh-CN" altLang="en-US" sz="2220">
                <a:latin typeface="楷体_GB2312" panose="02010609030101010101" charset="-122"/>
                <a:ea typeface="楷体_GB2312" panose="02010609030101010101" charset="-122"/>
              </a:rPr>
              <a:t>危化品安全风险管控数字化转型</a:t>
            </a: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r>
              <a:rPr lang="zh-CN" altLang="en-US" sz="2220">
                <a:latin typeface="楷体_GB2312" panose="02010609030101010101" charset="-122"/>
                <a:ea typeface="楷体_GB2312" panose="02010609030101010101" charset="-122"/>
              </a:rPr>
              <a:t>实施人员专业素质能力提升工程</a:t>
            </a: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endParaRPr lang="zh-CN" altLang="en-US" sz="2220">
              <a:latin typeface="楷体_GB2312" panose="02010609030101010101" charset="-122"/>
              <a:ea typeface="楷体_GB2312" panose="02010609030101010101" charset="-122"/>
            </a:endParaRPr>
          </a:p>
          <a:p>
            <a:pPr algn="just">
              <a:buFont typeface="Wingdings" panose="05000000000000000000" charset="0"/>
              <a:buChar char="u"/>
            </a:pPr>
            <a:r>
              <a:rPr lang="zh-CN" altLang="en-US" sz="2220">
                <a:latin typeface="楷体_GB2312" panose="02010609030101010101" charset="-122"/>
                <a:ea typeface="楷体_GB2312" panose="02010609030101010101" charset="-122"/>
              </a:rPr>
              <a:t>烟花爆竹安全保障能力提升程</a:t>
            </a:r>
            <a:endParaRPr lang="zh-CN" altLang="en-US" sz="2220">
              <a:latin typeface="楷体_GB2312" panose="02010609030101010101" charset="-122"/>
              <a:ea typeface="楷体_GB2312" panose="02010609030101010101" charset="-122"/>
            </a:endParaRPr>
          </a:p>
        </p:txBody>
      </p:sp>
    </p:spTree>
    <p:custDataLst>
      <p:tags r:id="rId1"/>
    </p:custDataLst>
  </p:cSld>
  <p:clrMapOvr>
    <a:masterClrMapping/>
  </p:clrMapOvr>
  <p:transition spd="slow">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417830" y="1204595"/>
            <a:ext cx="8335645" cy="2921635"/>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开展安全许可审批复核</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2021 年以来危险化学品建设项目安全设施“三同时”和 2021 年以来发证的危险化学品生产企业安全许可条件进行现场复核</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涉及</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高危工艺</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硝化、过氧化、重氮化、氟化、氯化</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建设项目审查由</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省级应急管理部门组织实施。</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2024</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年底前</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产业转移</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项目</a:t>
            </a:r>
            <a:r>
              <a:rPr 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三同时</a:t>
            </a:r>
            <a:r>
              <a:rPr 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和试生产项目的试生产方案论证情况进行核查。</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2026年底前，联合建立涉及“两重点一重大”的危险化学品建设项目的安全风险防控机制。</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6742" name="矩形 8"/>
          <p:cNvSpPr>
            <a:spLocks noChangeArrowheads="1"/>
          </p:cNvSpPr>
          <p:nvPr/>
        </p:nvSpPr>
        <p:spPr bwMode="auto">
          <a:xfrm>
            <a:off x="153035" y="1595755"/>
            <a:ext cx="3690620" cy="2707005"/>
          </a:xfrm>
          <a:prstGeom prst="rect">
            <a:avLst/>
          </a:prstGeom>
          <a:noFill/>
          <a:ln>
            <a:noFill/>
          </a:ln>
        </p:spPr>
        <p:txBody>
          <a:bodyPr wrap="square">
            <a:spAutoFit/>
          </a:bodyPr>
          <a:lstStyle>
            <a:lvl1pPr marL="361950" indent="-36195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361950" marR="0" lvl="0" indent="-361950" algn="just" defTabSz="914400" rtl="0" eaLnBrk="1" fontAlgn="auto" latinLnBrk="0" hangingPunct="1">
              <a:lnSpc>
                <a:spcPct val="125000"/>
              </a:lnSpc>
              <a:spcBef>
                <a:spcPts val="600"/>
              </a:spcBef>
              <a:spcAft>
                <a:spcPts val="0"/>
              </a:spcAft>
              <a:buClrTx/>
              <a:buSzTx/>
              <a:buFont typeface="Wingdings" panose="05000000000000000000" pitchFamily="2" charset="2"/>
              <a:buChar char="l"/>
              <a:defRPr/>
            </a:pPr>
            <a:r>
              <a:rPr kumimoji="0" lang="en-US" altLang="zh-CN" sz="1650" b="0" i="0" u="none" strike="noStrike" kern="1200" cap="none" spc="0" normalizeH="0" baseline="0" noProof="0" dirty="0" smtClean="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2023</a:t>
            </a:r>
            <a:r>
              <a:rPr kumimoji="0" lang="zh-CN" altLang="en-US"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年</a:t>
            </a:r>
            <a:r>
              <a:rPr kumimoji="0" lang="en-US" altLang="zh-CN"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5</a:t>
            </a:r>
            <a:r>
              <a:rPr kumimoji="0" lang="zh-CN" altLang="en-US"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月</a:t>
            </a:r>
            <a:r>
              <a:rPr kumimoji="0" lang="en-US" altLang="zh-CN"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1</a:t>
            </a:r>
            <a:r>
              <a:rPr kumimoji="0" lang="zh-CN" altLang="en-US"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日</a:t>
            </a:r>
            <a:r>
              <a:rPr kumimoji="0" lang="en-US" altLang="zh-CN"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8</a:t>
            </a:r>
            <a:r>
              <a:rPr kumimoji="0" lang="zh-CN" altLang="en-US"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时</a:t>
            </a:r>
            <a:r>
              <a:rPr kumimoji="0" lang="en-US" altLang="zh-CN"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36</a:t>
            </a:r>
            <a:r>
              <a:rPr kumimoji="0" lang="zh-CN" altLang="en-US"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分许，位于山东省聊城化工产业园的中化集团</a:t>
            </a:r>
            <a:r>
              <a:rPr kumimoji="0" lang="zh-CN" altLang="en-US" sz="1650" b="0" i="0" u="none" strike="noStrike" kern="1200" cap="none" spc="0" normalizeH="0" baseline="0" noProof="0" dirty="0">
                <a:ln>
                  <a:noFill/>
                </a:ln>
                <a:solidFill>
                  <a:srgbClr val="FF0000"/>
                </a:solidFill>
                <a:effectLst/>
                <a:uLnTx/>
                <a:uFillTx/>
                <a:latin typeface="楷体_GB2312" panose="02010609030101010101" charset="-122"/>
                <a:ea typeface="楷体_GB2312" panose="02010609030101010101" charset="-122"/>
                <a:cs typeface="楷体_GB2312" panose="02010609030101010101" charset="-122"/>
              </a:rPr>
              <a:t>聊城鲁西双氧水新材料科技</a:t>
            </a:r>
            <a:r>
              <a:rPr kumimoji="0" lang="zh-CN" altLang="en-US" sz="1650" b="0" i="0" u="none" strike="noStrike" kern="1200" cap="none" spc="0" normalizeH="0" baseline="0" noProof="0" dirty="0" smtClean="0">
                <a:ln>
                  <a:noFill/>
                </a:ln>
                <a:solidFill>
                  <a:srgbClr val="FF0000"/>
                </a:solidFill>
                <a:effectLst/>
                <a:uLnTx/>
                <a:uFillTx/>
                <a:latin typeface="楷体_GB2312" panose="02010609030101010101" charset="-122"/>
                <a:ea typeface="楷体_GB2312" panose="02010609030101010101" charset="-122"/>
                <a:cs typeface="楷体_GB2312" panose="02010609030101010101" charset="-122"/>
              </a:rPr>
              <a:t>有限公司</a:t>
            </a:r>
            <a:r>
              <a:rPr kumimoji="0" lang="zh-CN" altLang="en-US" sz="1650" b="0" i="0" u="none" strike="noStrike" kern="1200" cap="none" spc="0" normalizeH="0" baseline="0" noProof="0" dirty="0" smtClean="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，操作人员在抽吸</a:t>
            </a:r>
            <a:r>
              <a:rPr kumimoji="0" lang="en-US" altLang="zh-CN" sz="1650" b="0" i="0" u="none" strike="noStrike" kern="1200" cap="none" spc="0" normalizeH="0" baseline="0" noProof="0" dirty="0" smtClean="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1#</a:t>
            </a:r>
            <a:r>
              <a:rPr kumimoji="0" lang="zh-CN" altLang="en-US" sz="1650" b="0" i="0" u="none" strike="noStrike" kern="1200" cap="none" spc="0" normalizeH="0" baseline="0" noProof="0" dirty="0" smtClean="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双氧水装置工作液时，由于杂质引发</a:t>
            </a:r>
            <a:r>
              <a:rPr kumimoji="0" lang="zh-CN" altLang="en-US" sz="1650" b="0" i="0" u="none" strike="noStrike" kern="1200" cap="none" spc="0" normalizeH="0" baseline="0" noProof="0" dirty="0" smtClean="0">
                <a:ln>
                  <a:noFill/>
                </a:ln>
                <a:solidFill>
                  <a:srgbClr val="FF0000"/>
                </a:solidFill>
                <a:effectLst/>
                <a:uLnTx/>
                <a:uFillTx/>
                <a:latin typeface="楷体_GB2312" panose="02010609030101010101" charset="-122"/>
                <a:ea typeface="楷体_GB2312" panose="02010609030101010101" charset="-122"/>
                <a:cs typeface="楷体_GB2312" panose="02010609030101010101" charset="-122"/>
              </a:rPr>
              <a:t>高浓度双氧水发生剧烈分解爆炸</a:t>
            </a:r>
            <a:r>
              <a:rPr kumimoji="0" lang="zh-CN" altLang="en-US" sz="1650" b="0" i="0" u="none" strike="noStrike" kern="1200" cap="none" spc="0" normalizeH="0" baseline="0" noProof="0" dirty="0" smtClean="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a:t>
            </a:r>
            <a:endParaRPr kumimoji="0" lang="en-US" altLang="zh-CN"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endParaRPr>
          </a:p>
          <a:p>
            <a:pPr marL="361950" marR="0" lvl="0" indent="-361950" algn="just" defTabSz="914400" rtl="0" eaLnBrk="1" fontAlgn="auto" latinLnBrk="0" hangingPunct="1">
              <a:lnSpc>
                <a:spcPct val="125000"/>
              </a:lnSpc>
              <a:spcBef>
                <a:spcPts val="600"/>
              </a:spcBef>
              <a:spcAft>
                <a:spcPts val="0"/>
              </a:spcAft>
              <a:buClrTx/>
              <a:buSzTx/>
              <a:buFont typeface="Wingdings" panose="05000000000000000000" pitchFamily="2" charset="2"/>
              <a:buChar char="l"/>
              <a:defRPr/>
            </a:pPr>
            <a:r>
              <a:rPr kumimoji="0" lang="zh-CN" altLang="en-US"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事故造成</a:t>
            </a:r>
            <a:r>
              <a:rPr kumimoji="0" lang="en-US" altLang="zh-CN" sz="1650" b="0" i="0" u="none" strike="noStrike" kern="1200" cap="none" spc="0" normalizeH="0" baseline="0" noProof="0" dirty="0">
                <a:ln>
                  <a:noFill/>
                </a:ln>
                <a:solidFill>
                  <a:srgbClr val="FF0000"/>
                </a:solidFill>
                <a:effectLst/>
                <a:uLnTx/>
                <a:uFillTx/>
                <a:latin typeface="楷体_GB2312" panose="02010609030101010101" charset="-122"/>
                <a:ea typeface="楷体_GB2312" panose="02010609030101010101" charset="-122"/>
                <a:cs typeface="楷体_GB2312" panose="02010609030101010101" charset="-122"/>
              </a:rPr>
              <a:t>10</a:t>
            </a:r>
            <a:r>
              <a:rPr kumimoji="0" lang="zh-CN" altLang="en-US" sz="1650" b="0" i="0" u="none" strike="noStrike" kern="1200" cap="none" spc="0" normalizeH="0" baseline="0" noProof="0" dirty="0">
                <a:ln>
                  <a:noFill/>
                </a:ln>
                <a:solidFill>
                  <a:srgbClr val="FF0000"/>
                </a:solidFill>
                <a:effectLst/>
                <a:uLnTx/>
                <a:uFillTx/>
                <a:latin typeface="楷体_GB2312" panose="02010609030101010101" charset="-122"/>
                <a:ea typeface="楷体_GB2312" panose="02010609030101010101" charset="-122"/>
                <a:cs typeface="楷体_GB2312" panose="02010609030101010101" charset="-122"/>
              </a:rPr>
              <a:t>人死亡</a:t>
            </a:r>
            <a:r>
              <a:rPr kumimoji="0" lang="zh-CN" altLang="en-US"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a:t>
            </a:r>
            <a:r>
              <a:rPr kumimoji="0" lang="en-US" altLang="zh-CN"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1</a:t>
            </a:r>
            <a:r>
              <a:rPr kumimoji="0" lang="zh-CN" altLang="en-US"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人受伤，直接经济损失</a:t>
            </a:r>
            <a:r>
              <a:rPr kumimoji="0" lang="en-US" altLang="zh-CN"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5445.31</a:t>
            </a:r>
            <a:r>
              <a:rPr kumimoji="0" lang="zh-CN" altLang="en-US"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rPr>
              <a:t>万元。</a:t>
            </a:r>
            <a:endParaRPr kumimoji="0" lang="zh-CN" altLang="en-US" sz="1650" b="0" i="0" u="none" strike="noStrike" kern="1200" cap="none" spc="0" normalizeH="0" baseline="0" noProof="0" dirty="0">
              <a:ln>
                <a:noFill/>
              </a:ln>
              <a:solidFill>
                <a:srgbClr val="015AA3"/>
              </a:solidFill>
              <a:effectLst/>
              <a:uLnTx/>
              <a:uFillTx/>
              <a:latin typeface="楷体_GB2312" panose="02010609030101010101" charset="-122"/>
              <a:ea typeface="楷体_GB2312" panose="02010609030101010101" charset="-122"/>
              <a:cs typeface="楷体_GB2312" panose="02010609030101010101" charset="-122"/>
            </a:endParaRPr>
          </a:p>
        </p:txBody>
      </p:sp>
      <p:pic>
        <p:nvPicPr>
          <p:cNvPr id="167939" name="图片 6"/>
          <p:cNvPicPr>
            <a:picLocks noChangeAspect="1"/>
          </p:cNvPicPr>
          <p:nvPr/>
        </p:nvPicPr>
        <p:blipFill>
          <a:blip r:embed="rId1"/>
          <a:stretch>
            <a:fillRect/>
          </a:stretch>
        </p:blipFill>
        <p:spPr>
          <a:xfrm>
            <a:off x="4019550" y="1376363"/>
            <a:ext cx="4545013" cy="3275012"/>
          </a:xfrm>
          <a:prstGeom prst="rect">
            <a:avLst/>
          </a:prstGeom>
          <a:noFill/>
          <a:ln w="9525">
            <a:noFill/>
          </a:ln>
        </p:spPr>
      </p:pic>
    </p:spTree>
  </p:cSld>
  <p:clrMapOvr>
    <a:masterClrMapping/>
  </p:clrMapOvr>
  <p:transition spd="slow">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9B5898EF-D7AB-42A7-9FF6-D1A3E71E40DB}" type="slidenum">
              <a:rPr lang="zh-CN" altLang="en-US"/>
            </a:fld>
            <a:endParaRPr lang="zh-CN" altLang="en-US"/>
          </a:p>
        </p:txBody>
      </p:sp>
      <p:sp>
        <p:nvSpPr>
          <p:cNvPr id="100" name="文本框 99"/>
          <p:cNvSpPr txBox="1"/>
          <p:nvPr/>
        </p:nvSpPr>
        <p:spPr>
          <a:xfrm>
            <a:off x="476250" y="1426210"/>
            <a:ext cx="8313420" cy="2916555"/>
          </a:xfrm>
          <a:prstGeom prst="rect">
            <a:avLst/>
          </a:prstGeom>
          <a:noFill/>
          <a:ln w="9525">
            <a:noFill/>
          </a:ln>
        </p:spPr>
        <p:txBody>
          <a:bodyPr wrap="square">
            <a:spAutoFit/>
          </a:bodyPr>
          <a:p>
            <a:pPr marL="285750" indent="-285750">
              <a:buFont typeface="Wingdings" panose="05000000000000000000" charset="0"/>
              <a:buChar char="Ø"/>
            </a:pPr>
            <a:r>
              <a:rPr lang="zh-CN" sz="2400" b="0">
                <a:latin typeface="楷体_GB2312" panose="02010609030101010101" charset="-122"/>
                <a:ea typeface="楷体_GB2312" panose="02010609030101010101" charset="-122"/>
                <a:cs typeface="楷体_GB2312" panose="02010609030101010101" charset="-122"/>
              </a:rPr>
              <a:t>双氧水公司在双氧水质量提升项目办理相关安全生产审批手续阶段，提供的</a:t>
            </a:r>
            <a:r>
              <a:rPr lang="en-US" sz="2400" b="0">
                <a:latin typeface="楷体_GB2312" panose="02010609030101010101" charset="-122"/>
                <a:ea typeface="楷体_GB2312" panose="02010609030101010101" charset="-122"/>
                <a:cs typeface="楷体_GB2312" panose="02010609030101010101" charset="-122"/>
              </a:rPr>
              <a:t>70%</a:t>
            </a:r>
            <a:r>
              <a:rPr lang="zh-CN" sz="2400" b="0">
                <a:latin typeface="楷体_GB2312" panose="02010609030101010101" charset="-122"/>
                <a:ea typeface="楷体_GB2312" panose="02010609030101010101" charset="-122"/>
                <a:cs typeface="楷体_GB2312" panose="02010609030101010101" charset="-122"/>
              </a:rPr>
              <a:t>浓度双氧水工艺安全可靠性论证和连续运行证明材料不真实，违规取得建设项目安全审查和</a:t>
            </a:r>
            <a:r>
              <a:rPr lang="en-US" sz="2400" b="0">
                <a:latin typeface="楷体_GB2312" panose="02010609030101010101" charset="-122"/>
                <a:ea typeface="楷体_GB2312" panose="02010609030101010101" charset="-122"/>
                <a:cs typeface="楷体_GB2312" panose="02010609030101010101" charset="-122"/>
              </a:rPr>
              <a:t>70%</a:t>
            </a:r>
            <a:r>
              <a:rPr lang="zh-CN" sz="2400" b="0">
                <a:latin typeface="楷体_GB2312" panose="02010609030101010101" charset="-122"/>
                <a:ea typeface="楷体_GB2312" panose="02010609030101010101" charset="-122"/>
                <a:cs typeface="楷体_GB2312" panose="02010609030101010101" charset="-122"/>
              </a:rPr>
              <a:t>浓度双氧水安全生产许可。</a:t>
            </a:r>
            <a:endParaRPr lang="zh-CN" sz="2400" b="0">
              <a:latin typeface="楷体_GB2312" panose="02010609030101010101" charset="-122"/>
              <a:ea typeface="楷体_GB2312" panose="02010609030101010101" charset="-122"/>
              <a:cs typeface="楷体_GB2312" panose="02010609030101010101" charset="-122"/>
            </a:endParaRPr>
          </a:p>
          <a:p>
            <a:pPr marL="285750" indent="-285750">
              <a:buFont typeface="Wingdings" panose="05000000000000000000" charset="0"/>
              <a:buChar char="Ø"/>
            </a:pPr>
            <a:r>
              <a:rPr lang="zh-CN" sz="2400" b="0">
                <a:latin typeface="楷体_GB2312" panose="02010609030101010101" charset="-122"/>
                <a:ea typeface="楷体_GB2312" panose="02010609030101010101" charset="-122"/>
                <a:cs typeface="楷体_GB2312" panose="02010609030101010101" charset="-122"/>
              </a:rPr>
              <a:t>聊城市行政审批服务局未严格履行安全生产行政许可审批职责，未认真审查双氧水公司提交的安全条件审查材料，对事故装置工艺来源真实性把关不严。</a:t>
            </a:r>
            <a:endParaRPr lang="zh-CN" sz="2400" b="0">
              <a:latin typeface="楷体_GB2312" panose="02010609030101010101" charset="-122"/>
              <a:ea typeface="楷体_GB2312" panose="02010609030101010101" charset="-122"/>
              <a:cs typeface="楷体_GB2312" panose="02010609030101010101" charset="-122"/>
            </a:endParaRPr>
          </a:p>
          <a:p>
            <a:pPr marL="0" indent="0"/>
            <a:endParaRPr lang="en-US" altLang="en-US" sz="2400" b="0" baseline="30000">
              <a:latin typeface="楷体_GB2312" panose="02010609030101010101" charset="-122"/>
              <a:ea typeface="楷体_GB2312" panose="02010609030101010101" charset="-122"/>
              <a:cs typeface="楷体_GB2312" panose="02010609030101010101" charset="-122"/>
            </a:endParaRPr>
          </a:p>
        </p:txBody>
      </p:sp>
    </p:spTree>
  </p:cSld>
  <p:clrMapOvr>
    <a:masterClrMapping/>
  </p:clrMapOvr>
  <p:transition spd="slow">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灯片编号占位符 4"/>
          <p:cNvSpPr txBox="1">
            <a:spLocks noGrp="1"/>
          </p:cNvSpPr>
          <p:nvPr>
            <p:ph type="sldNum" sz="quarter" idx="4294967295"/>
          </p:nvPr>
        </p:nvSpPr>
        <p:spPr>
          <a:xfrm>
            <a:off x="6553200" y="4685031"/>
            <a:ext cx="2133600" cy="357187"/>
          </a:xfrm>
        </p:spPr>
        <p:txBody>
          <a:bodyPr/>
          <a:lstStyle>
            <a:lvl1pPr marL="0" lvl="0" indent="0" algn="l" defTabSz="685800" rtl="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宋体" panose="02010600030101010101" pitchFamily="2" charset="-122"/>
              </a:defRPr>
            </a:lvl1pPr>
            <a:lvl2pPr marL="342900" lvl="1" indent="114300" algn="l" defTabSz="685800" rtl="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宋体" panose="02010600030101010101" pitchFamily="2" charset="-122"/>
                <a:cs typeface="+mn-cs"/>
              </a:defRPr>
            </a:lvl2pPr>
            <a:lvl3pPr marL="685800" lvl="2" indent="228600" algn="l" defTabSz="685800" rtl="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宋体" panose="02010600030101010101" pitchFamily="2" charset="-122"/>
                <a:cs typeface="+mn-cs"/>
              </a:defRPr>
            </a:lvl3pPr>
            <a:lvl4pPr marL="1028700" lvl="3" indent="342900" algn="l" defTabSz="685800" rtl="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宋体" panose="02010600030101010101" pitchFamily="2" charset="-122"/>
                <a:cs typeface="+mn-cs"/>
              </a:defRPr>
            </a:lvl4pPr>
            <a:lvl5pPr marL="1371600" lvl="4" indent="457200" algn="l" defTabSz="685800" rtl="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buFont typeface="DejaVu Sans" panose="020B0603030804020204"/>
              <a:buChar char="•"/>
            </a:pPr>
            <a:fld id="{9A0DB2DC-4C9A-4742-B13C-FB6460FD3503}" type="slidenum">
              <a:rPr lang="zh-CN" altLang="en-US" sz="1000" dirty="0">
                <a:latin typeface="DejaVu Sans" panose="020B0603030804020204"/>
                <a:ea typeface="方正书宋_GBK" panose="02000000000000000000" charset="-122"/>
              </a:rPr>
            </a:fld>
            <a:endParaRPr lang="zh-CN" altLang="en-US" sz="1000" dirty="0">
              <a:latin typeface="DejaVu Sans" panose="020B0603030804020204"/>
              <a:ea typeface="方正书宋_GBK" panose="02000000000000000000" charset="-122"/>
            </a:endParaRPr>
          </a:p>
        </p:txBody>
      </p:sp>
      <p:pic>
        <p:nvPicPr>
          <p:cNvPr id="3" name="图片 2"/>
          <p:cNvPicPr>
            <a:picLocks noChangeAspect="1"/>
          </p:cNvPicPr>
          <p:nvPr/>
        </p:nvPicPr>
        <p:blipFill>
          <a:blip r:embed="rId1"/>
          <a:stretch>
            <a:fillRect/>
          </a:stretch>
        </p:blipFill>
        <p:spPr>
          <a:xfrm>
            <a:off x="290830" y="1520801"/>
            <a:ext cx="8647430" cy="3622699"/>
          </a:xfrm>
          <a:prstGeom prst="rect">
            <a:avLst/>
          </a:prstGeom>
        </p:spPr>
      </p:pic>
      <p:sp>
        <p:nvSpPr>
          <p:cNvPr id="9" name="Rectangle 7"/>
          <p:cNvSpPr>
            <a:spLocks noChangeArrowheads="1"/>
          </p:cNvSpPr>
          <p:nvPr/>
        </p:nvSpPr>
        <p:spPr bwMode="auto">
          <a:xfrm>
            <a:off x="430530" y="1209993"/>
            <a:ext cx="825690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kumimoji="1" sz="3200" b="1">
                <a:solidFill>
                  <a:srgbClr val="FF0000"/>
                </a:solidFill>
                <a:latin typeface="仿宋_GB2312" panose="02010609030101010101" pitchFamily="49" charset="-122"/>
                <a:ea typeface="仿宋_GB2312" panose="02010609030101010101" pitchFamily="49" charset="-122"/>
              </a:defRPr>
            </a:lvl1pPr>
            <a:lvl2pPr marL="742950" indent="-285750">
              <a:defRPr kumimoji="1" sz="3200" b="1">
                <a:solidFill>
                  <a:srgbClr val="FF0000"/>
                </a:solidFill>
                <a:latin typeface="仿宋_GB2312" panose="02010609030101010101" pitchFamily="49" charset="-122"/>
                <a:ea typeface="仿宋_GB2312" panose="02010609030101010101" pitchFamily="49" charset="-122"/>
              </a:defRPr>
            </a:lvl2pPr>
            <a:lvl3pPr marL="1143000" indent="-228600">
              <a:defRPr kumimoji="1" sz="3200" b="1">
                <a:solidFill>
                  <a:srgbClr val="FF0000"/>
                </a:solidFill>
                <a:latin typeface="仿宋_GB2312" panose="02010609030101010101" pitchFamily="49" charset="-122"/>
                <a:ea typeface="仿宋_GB2312" panose="02010609030101010101" pitchFamily="49" charset="-122"/>
              </a:defRPr>
            </a:lvl3pPr>
            <a:lvl4pPr marL="1600200" indent="-228600">
              <a:defRPr kumimoji="1" sz="3200" b="1">
                <a:solidFill>
                  <a:srgbClr val="FF0000"/>
                </a:solidFill>
                <a:latin typeface="仿宋_GB2312" panose="02010609030101010101" pitchFamily="49" charset="-122"/>
                <a:ea typeface="仿宋_GB2312" panose="02010609030101010101" pitchFamily="49" charset="-122"/>
              </a:defRPr>
            </a:lvl4pPr>
            <a:lvl5pPr marL="2057400" indent="-228600">
              <a:defRPr kumimoji="1" sz="3200" b="1">
                <a:solidFill>
                  <a:srgbClr val="FF0000"/>
                </a:solidFill>
                <a:latin typeface="仿宋_GB2312" panose="02010609030101010101" pitchFamily="49" charset="-122"/>
                <a:ea typeface="仿宋_GB2312" panose="02010609030101010101" pitchFamily="49" charset="-122"/>
              </a:defRPr>
            </a:lvl5pPr>
            <a:lvl6pPr marL="2514600" indent="-228600" eaLnBrk="0" fontAlgn="base" hangingPunct="0">
              <a:spcBef>
                <a:spcPct val="0"/>
              </a:spcBef>
              <a:spcAft>
                <a:spcPct val="0"/>
              </a:spcAft>
              <a:defRPr kumimoji="1" sz="3200" b="1">
                <a:solidFill>
                  <a:srgbClr val="FF0000"/>
                </a:solidFill>
                <a:latin typeface="仿宋_GB2312" panose="02010609030101010101" pitchFamily="49" charset="-122"/>
                <a:ea typeface="仿宋_GB2312" panose="02010609030101010101" pitchFamily="49" charset="-122"/>
              </a:defRPr>
            </a:lvl6pPr>
            <a:lvl7pPr marL="2971800" indent="-228600" eaLnBrk="0" fontAlgn="base" hangingPunct="0">
              <a:spcBef>
                <a:spcPct val="0"/>
              </a:spcBef>
              <a:spcAft>
                <a:spcPct val="0"/>
              </a:spcAft>
              <a:defRPr kumimoji="1" sz="3200" b="1">
                <a:solidFill>
                  <a:srgbClr val="FF0000"/>
                </a:solidFill>
                <a:latin typeface="仿宋_GB2312" panose="02010609030101010101" pitchFamily="49" charset="-122"/>
                <a:ea typeface="仿宋_GB2312" panose="02010609030101010101" pitchFamily="49" charset="-122"/>
              </a:defRPr>
            </a:lvl7pPr>
            <a:lvl8pPr marL="3429000" indent="-228600" eaLnBrk="0" fontAlgn="base" hangingPunct="0">
              <a:spcBef>
                <a:spcPct val="0"/>
              </a:spcBef>
              <a:spcAft>
                <a:spcPct val="0"/>
              </a:spcAft>
              <a:defRPr kumimoji="1" sz="3200" b="1">
                <a:solidFill>
                  <a:srgbClr val="FF0000"/>
                </a:solidFill>
                <a:latin typeface="仿宋_GB2312" panose="02010609030101010101" pitchFamily="49" charset="-122"/>
                <a:ea typeface="仿宋_GB2312" panose="02010609030101010101" pitchFamily="49" charset="-122"/>
              </a:defRPr>
            </a:lvl8pPr>
            <a:lvl9pPr marL="3886200" indent="-228600" eaLnBrk="0" fontAlgn="base" hangingPunct="0">
              <a:spcBef>
                <a:spcPct val="0"/>
              </a:spcBef>
              <a:spcAft>
                <a:spcPct val="0"/>
              </a:spcAft>
              <a:defRPr kumimoji="1" sz="3200" b="1">
                <a:solidFill>
                  <a:srgbClr val="FF0000"/>
                </a:solidFill>
                <a:latin typeface="仿宋_GB2312" panose="02010609030101010101" pitchFamily="49" charset="-122"/>
                <a:ea typeface="仿宋_GB2312" panose="02010609030101010101" pitchFamily="49" charset="-122"/>
              </a:defRPr>
            </a:lvl9pPr>
          </a:lstStyle>
          <a:p>
            <a:pPr algn="ctr" eaLnBrk="1" hangingPunct="1">
              <a:buClrTx/>
              <a:buSzTx/>
              <a:buFontTx/>
            </a:pPr>
            <a:r>
              <a:rPr lang="zh-CN" altLang="en-US" sz="2400" dirty="0">
                <a:latin typeface="楷体" panose="02010609060101010101" pitchFamily="49" charset="-122"/>
                <a:ea typeface="楷体" panose="02010609060101010101" pitchFamily="49" charset="-122"/>
              </a:rPr>
              <a:t>建设项目</a:t>
            </a:r>
            <a:r>
              <a:rPr lang="en-US" altLang="zh-CN" sz="2400" dirty="0">
                <a:latin typeface="楷体" panose="02010609060101010101" pitchFamily="49" charset="-122"/>
                <a:ea typeface="楷体" panose="02010609060101010101" pitchFamily="49" charset="-122"/>
              </a:rPr>
              <a:t>20</a:t>
            </a:r>
            <a:r>
              <a:rPr lang="zh-CN" altLang="en-US" sz="2400" dirty="0">
                <a:latin typeface="楷体" panose="02010609060101010101" pitchFamily="49" charset="-122"/>
                <a:ea typeface="楷体" panose="02010609060101010101" pitchFamily="49" charset="-122"/>
              </a:rPr>
              <a:t>个关键环节的时间结点</a:t>
            </a:r>
            <a:endParaRPr lang="zh-CN" sz="2400" dirty="0">
              <a:latin typeface="楷体" panose="02010609060101010101" pitchFamily="49" charset="-122"/>
              <a:ea typeface="楷体" panose="02010609060101010101" pitchFamily="49" charset="-122"/>
            </a:endParaRPr>
          </a:p>
        </p:txBody>
      </p:sp>
    </p:spTree>
  </p:cSld>
  <p:clrMapOvr>
    <a:masterClrMapping/>
  </p:clrMapOvr>
  <p:transition spd="slow">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395605" y="1059180"/>
            <a:ext cx="3457575" cy="398780"/>
          </a:xfrm>
          <a:prstGeom prst="rect">
            <a:avLst/>
          </a:prstGeom>
          <a:noFill/>
        </p:spPr>
        <p:txBody>
          <a:bodyPr wrap="square" rtlCol="0" anchor="t">
            <a:spAutoFit/>
          </a:bodyPr>
          <a:p>
            <a:pPr marL="342900" indent="-342900">
              <a:buFont typeface="Wingdings" panose="05000000000000000000" charset="0"/>
              <a:buChar char="Ø"/>
            </a:pPr>
            <a:r>
              <a:rPr lang="zh-CN" sz="2000" b="1" dirty="0" smtClean="0">
                <a:solidFill>
                  <a:srgbClr val="0070C0"/>
                </a:solidFill>
                <a:latin typeface="Times New Roman" panose="02020603050405020304" pitchFamily="18" charset="0"/>
                <a:ea typeface="楷体" panose="02010609060101010101" pitchFamily="49" charset="-122"/>
                <a:cs typeface="Times New Roman" panose="02020603050405020304" pitchFamily="18" charset="0"/>
                <a:sym typeface="+mn-ea"/>
              </a:rPr>
              <a:t>硝化工艺</a:t>
            </a:r>
            <a:r>
              <a:rPr lang="zh-CN" sz="2000" b="1" dirty="0" smtClean="0">
                <a:solidFill>
                  <a:srgbClr val="0070C0"/>
                </a:solidFill>
                <a:uFillTx/>
                <a:latin typeface="Times New Roman" panose="02020603050405020304" pitchFamily="18" charset="0"/>
                <a:ea typeface="楷体" panose="02010609060101010101" pitchFamily="49" charset="-122"/>
                <a:cs typeface="Times New Roman" panose="02020603050405020304" pitchFamily="18" charset="0"/>
                <a:sym typeface="+mn-ea"/>
              </a:rPr>
              <a:t>——高危工艺</a:t>
            </a:r>
            <a:endParaRPr lang="zh-CN" sz="2000" b="1" dirty="0" smtClean="0">
              <a:solidFill>
                <a:srgbClr val="0070C0"/>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4" name="文本框 3"/>
          <p:cNvSpPr txBox="1"/>
          <p:nvPr/>
        </p:nvSpPr>
        <p:spPr>
          <a:xfrm>
            <a:off x="4374515" y="1778635"/>
            <a:ext cx="3914140" cy="1198880"/>
          </a:xfrm>
          <a:prstGeom prst="rect">
            <a:avLst/>
          </a:prstGeom>
          <a:noFill/>
        </p:spPr>
        <p:txBody>
          <a:bodyPr wrap="square" rtlCol="0">
            <a:spAutoFit/>
          </a:bodyPr>
          <a:p>
            <a:pPr algn="ctr">
              <a:lnSpc>
                <a:spcPct val="150000"/>
              </a:lnSpc>
              <a:buClrTx/>
              <a:buSzTx/>
              <a:buFont typeface="Wingdings" panose="05000000000000000000" charset="0"/>
            </a:pPr>
            <a:r>
              <a:rPr lang="zh-CN" altLang="en-US" sz="1600" b="1">
                <a:latin typeface="楷体" panose="02010609060101010101" pitchFamily="49" charset="-122"/>
                <a:ea typeface="楷体" panose="02010609060101010101" pitchFamily="49" charset="-122"/>
              </a:rPr>
              <a:t>强放热，爆炸危险性</a:t>
            </a:r>
            <a:endParaRPr lang="zh-CN" altLang="en-US" sz="1600" b="1">
              <a:latin typeface="楷体" panose="02010609060101010101" pitchFamily="49" charset="-122"/>
              <a:ea typeface="楷体" panose="02010609060101010101" pitchFamily="49" charset="-122"/>
            </a:endParaRPr>
          </a:p>
          <a:p>
            <a:pPr algn="ctr">
              <a:lnSpc>
                <a:spcPct val="150000"/>
              </a:lnSpc>
              <a:buClrTx/>
              <a:buSzTx/>
              <a:buFont typeface="Wingdings" panose="05000000000000000000" charset="0"/>
            </a:pPr>
            <a:r>
              <a:rPr lang="zh-CN" altLang="en-US" sz="1600" b="1">
                <a:latin typeface="楷体" panose="02010609060101010101" pitchFamily="49" charset="-122"/>
                <a:ea typeface="楷体" panose="02010609060101010101" pitchFamily="49" charset="-122"/>
              </a:rPr>
              <a:t>间歇或半间歇釜式反应器</a:t>
            </a:r>
            <a:endParaRPr lang="zh-CN" altLang="en-US" sz="1600" b="1">
              <a:latin typeface="楷体" panose="02010609060101010101" pitchFamily="49" charset="-122"/>
              <a:ea typeface="楷体" panose="02010609060101010101" pitchFamily="49" charset="-122"/>
            </a:endParaRPr>
          </a:p>
          <a:p>
            <a:pPr algn="ctr">
              <a:lnSpc>
                <a:spcPct val="150000"/>
              </a:lnSpc>
              <a:buClrTx/>
              <a:buSzTx/>
              <a:buFont typeface="Wingdings" panose="05000000000000000000" charset="0"/>
            </a:pPr>
            <a:r>
              <a:rPr lang="zh-CN" altLang="en-US" sz="1600" b="1">
                <a:latin typeface="楷体" panose="02010609060101010101" pitchFamily="49" charset="-122"/>
                <a:ea typeface="楷体" panose="02010609060101010101" pitchFamily="49" charset="-122"/>
              </a:rPr>
              <a:t>机械化和自动化程度低，现场人员数量多</a:t>
            </a:r>
            <a:endParaRPr lang="zh-CN" altLang="en-US" sz="1600" b="1">
              <a:latin typeface="楷体" panose="02010609060101010101" pitchFamily="49" charset="-122"/>
              <a:ea typeface="楷体" panose="02010609060101010101" pitchFamily="49" charset="-122"/>
            </a:endParaRPr>
          </a:p>
        </p:txBody>
      </p:sp>
      <p:sp>
        <p:nvSpPr>
          <p:cNvPr id="5" name="文本框 4"/>
          <p:cNvSpPr txBox="1"/>
          <p:nvPr/>
        </p:nvSpPr>
        <p:spPr>
          <a:xfrm>
            <a:off x="4572000" y="3506470"/>
            <a:ext cx="3716655" cy="1198880"/>
          </a:xfrm>
          <a:prstGeom prst="rect">
            <a:avLst/>
          </a:prstGeom>
          <a:noFill/>
        </p:spPr>
        <p:txBody>
          <a:bodyPr wrap="square" rtlCol="0">
            <a:spAutoFit/>
          </a:bodyPr>
          <a:p>
            <a:pPr algn="ctr">
              <a:lnSpc>
                <a:spcPct val="150000"/>
              </a:lnSpc>
              <a:buClrTx/>
              <a:buSzTx/>
              <a:buFont typeface="Wingdings" panose="05000000000000000000" charset="0"/>
            </a:pPr>
            <a:r>
              <a:rPr lang="zh-CN" altLang="en-US" sz="1600" b="1">
                <a:latin typeface="Times New Roman" panose="02020603050405020304" pitchFamily="18" charset="0"/>
                <a:ea typeface="楷体" panose="02010609060101010101" pitchFamily="49" charset="-122"/>
                <a:cs typeface="Times New Roman" panose="02020603050405020304" pitchFamily="18" charset="0"/>
              </a:rPr>
              <a:t>近十年来，我国</a:t>
            </a:r>
            <a:r>
              <a:rPr lang="en-US" altLang="zh-CN" sz="1600" b="1">
                <a:latin typeface="Times New Roman" panose="02020603050405020304" pitchFamily="18" charset="0"/>
                <a:ea typeface="楷体" panose="02010609060101010101" pitchFamily="49" charset="-122"/>
                <a:cs typeface="Times New Roman" panose="02020603050405020304" pitchFamily="18" charset="0"/>
              </a:rPr>
              <a:t>1/4</a:t>
            </a:r>
            <a:r>
              <a:rPr lang="zh-CN" altLang="en-US" sz="1600" b="1">
                <a:latin typeface="Times New Roman" panose="02020603050405020304" pitchFamily="18" charset="0"/>
                <a:ea typeface="楷体" panose="02010609060101010101" pitchFamily="49" charset="-122"/>
                <a:cs typeface="Times New Roman" panose="02020603050405020304" pitchFamily="18" charset="0"/>
              </a:rPr>
              <a:t>重特大事故涉及</a:t>
            </a:r>
            <a:endParaRPr lang="zh-CN" altLang="en-US" sz="1600" b="1">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50000"/>
              </a:lnSpc>
              <a:buClrTx/>
              <a:buSzTx/>
              <a:buFont typeface="Wingdings" panose="05000000000000000000" charset="0"/>
            </a:pPr>
            <a:r>
              <a:rPr lang="zh-CN" altLang="en-US" sz="1600" b="1">
                <a:latin typeface="Times New Roman" panose="02020603050405020304" pitchFamily="18" charset="0"/>
                <a:ea typeface="楷体" panose="02010609060101010101" pitchFamily="49" charset="-122"/>
                <a:cs typeface="Times New Roman" panose="02020603050405020304" pitchFamily="18" charset="0"/>
              </a:rPr>
              <a:t>硝化工艺，死亡人数占总量的</a:t>
            </a:r>
            <a:r>
              <a:rPr lang="en-US" altLang="zh-CN" sz="1600" b="1">
                <a:latin typeface="Times New Roman" panose="02020603050405020304" pitchFamily="18" charset="0"/>
                <a:ea typeface="楷体" panose="02010609060101010101" pitchFamily="49" charset="-122"/>
                <a:cs typeface="Times New Roman" panose="02020603050405020304" pitchFamily="18" charset="0"/>
              </a:rPr>
              <a:t>1/3</a:t>
            </a:r>
            <a:endParaRPr lang="en-US" altLang="zh-CN" sz="1600" b="1">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50000"/>
              </a:lnSpc>
              <a:buClrTx/>
              <a:buSzTx/>
              <a:buFont typeface="Wingdings" panose="05000000000000000000" charset="0"/>
            </a:pPr>
            <a:r>
              <a:rPr lang="zh-CN" altLang="en-US" sz="16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无知者无畏</a:t>
            </a:r>
            <a:endParaRPr lang="zh-CN" altLang="en-US" sz="1600" b="1">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grpSp>
        <p:nvGrpSpPr>
          <p:cNvPr id="36" name="组合 35"/>
          <p:cNvGrpSpPr/>
          <p:nvPr/>
        </p:nvGrpSpPr>
        <p:grpSpPr>
          <a:xfrm rot="0">
            <a:off x="36195" y="843915"/>
            <a:ext cx="9159875" cy="4267835"/>
            <a:chOff x="5167" y="3284"/>
            <a:chExt cx="8654" cy="4118"/>
          </a:xfrm>
        </p:grpSpPr>
        <p:sp>
          <p:nvSpPr>
            <p:cNvPr id="6" name="矩形 5"/>
            <p:cNvSpPr/>
            <p:nvPr>
              <p:custDataLst>
                <p:tags r:id="rId2"/>
              </p:custDataLst>
            </p:nvPr>
          </p:nvSpPr>
          <p:spPr>
            <a:xfrm>
              <a:off x="5167" y="3284"/>
              <a:ext cx="8578" cy="4118"/>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custDataLst>
                <p:tags r:id="rId3"/>
              </p:custDataLst>
            </p:nvPr>
          </p:nvSpPr>
          <p:spPr>
            <a:xfrm>
              <a:off x="5273" y="3369"/>
              <a:ext cx="8357" cy="3947"/>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2" name="组合 11"/>
            <p:cNvGrpSpPr/>
            <p:nvPr/>
          </p:nvGrpSpPr>
          <p:grpSpPr>
            <a:xfrm rot="0">
              <a:off x="13193" y="3936"/>
              <a:ext cx="628" cy="323"/>
              <a:chOff x="8286" y="3579"/>
              <a:chExt cx="1564" cy="804"/>
            </a:xfrm>
          </p:grpSpPr>
          <p:sp>
            <p:nvSpPr>
              <p:cNvPr id="11" name="任意多边形 10"/>
              <p:cNvSpPr/>
              <p:nvPr>
                <p:custDataLst>
                  <p:tags r:id="rId4"/>
                </p:custDataLst>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任意多边形 12"/>
              <p:cNvSpPr/>
              <p:nvPr>
                <p:custDataLst>
                  <p:tags r:id="rId5"/>
                </p:custDataLst>
              </p:nvPr>
            </p:nvSpPr>
            <p:spPr>
              <a:xfrm flipH="1">
                <a:off x="8378"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grpSp>
        <p:nvGrpSpPr>
          <p:cNvPr id="10" name="组合 9"/>
          <p:cNvGrpSpPr/>
          <p:nvPr/>
        </p:nvGrpSpPr>
        <p:grpSpPr>
          <a:xfrm>
            <a:off x="603885" y="1635125"/>
            <a:ext cx="3529965" cy="3094990"/>
            <a:chOff x="510" y="2349"/>
            <a:chExt cx="4977" cy="3916"/>
          </a:xfrm>
        </p:grpSpPr>
        <p:pic>
          <p:nvPicPr>
            <p:cNvPr id="104" name="图片 103"/>
            <p:cNvPicPr/>
            <p:nvPr/>
          </p:nvPicPr>
          <p:blipFill>
            <a:blip r:embed="rId6"/>
            <a:stretch>
              <a:fillRect/>
            </a:stretch>
          </p:blipFill>
          <p:spPr>
            <a:xfrm>
              <a:off x="623" y="2349"/>
              <a:ext cx="4864" cy="3850"/>
            </a:xfrm>
            <a:prstGeom prst="rect">
              <a:avLst/>
            </a:prstGeom>
            <a:noFill/>
            <a:ln w="9525">
              <a:noFill/>
            </a:ln>
          </p:spPr>
        </p:pic>
        <p:pic>
          <p:nvPicPr>
            <p:cNvPr id="8" name="图片 7" descr="2023-07-31_09-46-30"/>
            <p:cNvPicPr>
              <a:picLocks noChangeAspect="1"/>
            </p:cNvPicPr>
            <p:nvPr/>
          </p:nvPicPr>
          <p:blipFill>
            <a:blip r:embed="rId7"/>
            <a:stretch>
              <a:fillRect/>
            </a:stretch>
          </p:blipFill>
          <p:spPr>
            <a:xfrm>
              <a:off x="510" y="5751"/>
              <a:ext cx="937" cy="515"/>
            </a:xfrm>
            <a:prstGeom prst="rect">
              <a:avLst/>
            </a:prstGeom>
          </p:spPr>
        </p:pic>
      </p:grpSp>
      <p:sp>
        <p:nvSpPr>
          <p:cNvPr id="7" name="灯片编号占位符 6"/>
          <p:cNvSpPr>
            <a:spLocks noGrp="1"/>
          </p:cNvSpPr>
          <p:nvPr>
            <p:ph type="sldNum" sz="quarter" idx="4"/>
          </p:nvPr>
        </p:nvSpPr>
        <p:spPr>
          <a:xfrm>
            <a:off x="6876415" y="4753928"/>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9B5898EF-D7AB-42A7-9FF6-D1A3E71E40DB}" type="slidenum">
              <a:rPr lang="zh-CN" altLang="en-US"/>
            </a:fld>
            <a:endParaRPr lang="zh-CN" altLang="en-US"/>
          </a:p>
        </p:txBody>
      </p:sp>
      <p:pic>
        <p:nvPicPr>
          <p:cNvPr id="5" name="图片 4"/>
          <p:cNvPicPr>
            <a:picLocks noChangeAspect="1"/>
          </p:cNvPicPr>
          <p:nvPr/>
        </p:nvPicPr>
        <p:blipFill>
          <a:blip r:embed="rId1"/>
          <a:stretch>
            <a:fillRect/>
          </a:stretch>
        </p:blipFill>
        <p:spPr>
          <a:xfrm>
            <a:off x="287020" y="1846580"/>
            <a:ext cx="8352155" cy="2176145"/>
          </a:xfrm>
          <a:prstGeom prst="rect">
            <a:avLst/>
          </a:prstGeom>
        </p:spPr>
      </p:pic>
    </p:spTree>
  </p:cSld>
  <p:clrMapOvr>
    <a:masterClrMapping/>
  </p:clrMapOvr>
  <p:transition spd="slow">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521835" y="2113280"/>
            <a:ext cx="4162425" cy="2758440"/>
          </a:xfrm>
          <a:prstGeom prst="rect">
            <a:avLst/>
          </a:prstGeom>
          <a:noFill/>
        </p:spPr>
        <p:txBody>
          <a:bodyPr wrap="square" rtlCol="0">
            <a:spAutoFit/>
          </a:bodyPr>
          <a:lstStyle/>
          <a:p>
            <a:pPr algn="just" eaLnBrk="1" latinLnBrk="0" hangingPunct="1">
              <a:lnSpc>
                <a:spcPts val="2600"/>
              </a:lnSpc>
            </a:pPr>
            <a:r>
              <a:rPr lang="zh-CN" altLang="en-US" sz="1800" dirty="0">
                <a:latin typeface="仿宋_GB2312" panose="02010609030101010101" pitchFamily="49" charset="-122"/>
                <a:ea typeface="仿宋_GB2312" panose="02010609030101010101" pitchFamily="49" charset="-122"/>
              </a:rPr>
              <a:t>   </a:t>
            </a:r>
            <a:r>
              <a:rPr lang="zh-CN" altLang="en-US" sz="1800" b="1" dirty="0">
                <a:solidFill>
                  <a:srgbClr val="2464CB"/>
                </a:solidFill>
                <a:latin typeface="楷体" panose="02010609060101010101" pitchFamily="49" charset="-122"/>
                <a:ea typeface="楷体" panose="02010609060101010101" pitchFamily="49" charset="-122"/>
                <a:cs typeface="楷体" panose="02010609060101010101" pitchFamily="49" charset="-122"/>
              </a:rPr>
              <a:t> 党的十八大以来，以习近平同志为核心的党中央</a:t>
            </a:r>
            <a:r>
              <a:rPr lang="zh-CN" altLang="en-US" sz="1800" b="1" dirty="0">
                <a:solidFill>
                  <a:srgbClr val="FF0000"/>
                </a:solidFill>
                <a:latin typeface="楷体" panose="02010609060101010101" pitchFamily="49" charset="-122"/>
                <a:ea typeface="楷体" panose="02010609060101010101" pitchFamily="49" charset="-122"/>
                <a:cs typeface="楷体" panose="02010609060101010101" pitchFamily="49" charset="-122"/>
              </a:rPr>
              <a:t>坚持以人民为中心的发展思想</a:t>
            </a:r>
            <a:r>
              <a:rPr lang="zh-CN" altLang="en-US" sz="1800" b="1" dirty="0">
                <a:solidFill>
                  <a:srgbClr val="2464CB"/>
                </a:solidFill>
                <a:latin typeface="楷体" panose="02010609060101010101" pitchFamily="49" charset="-122"/>
                <a:ea typeface="楷体" panose="02010609060101010101" pitchFamily="49" charset="-122"/>
                <a:cs typeface="楷体" panose="02010609060101010101" pitchFamily="49" charset="-122"/>
              </a:rPr>
              <a:t>，空前重视安全生产工作。总书记站在党和国家发展全局的战略高度，发表了一系列重要讲话，作出一系列重要指示，</a:t>
            </a:r>
            <a:r>
              <a:rPr lang="zh-CN" altLang="en-US" sz="1800" b="1" dirty="0">
                <a:solidFill>
                  <a:srgbClr val="2464CB"/>
                </a:solidFill>
                <a:latin typeface="楷体" panose="02010609060101010101" pitchFamily="49" charset="-122"/>
                <a:ea typeface="楷体" panose="02010609060101010101" pitchFamily="49" charset="-122"/>
                <a:cs typeface="楷体" panose="02010609060101010101" pitchFamily="49" charset="-122"/>
                <a:sym typeface="+mn-ea"/>
              </a:rPr>
              <a:t>提出一系列加强安全生产工作的新理念新思想新战略，为安全生产工作提供了</a:t>
            </a:r>
            <a:r>
              <a:rPr lang="zh-CN" altLang="en-US" sz="1800" b="1" dirty="0">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方向指引和根本遵循</a:t>
            </a:r>
            <a:r>
              <a:rPr lang="zh-CN" altLang="en-US" sz="1800" b="1" dirty="0">
                <a:solidFill>
                  <a:srgbClr val="2464CB"/>
                </a:solidFill>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1800" b="1" dirty="0">
              <a:solidFill>
                <a:srgbClr val="2464CB"/>
              </a:solidFill>
              <a:latin typeface="楷体" panose="02010609060101010101" pitchFamily="49" charset="-122"/>
              <a:ea typeface="楷体" panose="02010609060101010101" pitchFamily="49" charset="-122"/>
              <a:cs typeface="楷体" panose="02010609060101010101" pitchFamily="49" charset="-122"/>
              <a:sym typeface="+mn-ea"/>
            </a:endParaRPr>
          </a:p>
        </p:txBody>
      </p:sp>
      <p:pic>
        <p:nvPicPr>
          <p:cNvPr id="5" name="图片 4" descr="9133807e25c444dc8e6c9dae08e10dd3"/>
          <p:cNvPicPr>
            <a:picLocks noChangeAspect="1"/>
          </p:cNvPicPr>
          <p:nvPr/>
        </p:nvPicPr>
        <p:blipFill>
          <a:blip r:embed="rId1" cstate="print"/>
          <a:stretch>
            <a:fillRect/>
          </a:stretch>
        </p:blipFill>
        <p:spPr>
          <a:xfrm>
            <a:off x="154305" y="1202690"/>
            <a:ext cx="3716655" cy="2652395"/>
          </a:xfrm>
          <a:prstGeom prst="rect">
            <a:avLst/>
          </a:prstGeom>
          <a:effectLst>
            <a:outerShdw blurRad="50800" dist="38100" algn="l" rotWithShape="0">
              <a:prstClr val="black">
                <a:alpha val="40000"/>
              </a:prstClr>
            </a:outerShdw>
          </a:effectLst>
        </p:spPr>
      </p:pic>
      <p:sp>
        <p:nvSpPr>
          <p:cNvPr id="6" name="灯片编号占位符 8"/>
          <p:cNvSpPr txBox="1">
            <a:spLocks noChangeArrowheads="1"/>
          </p:cNvSpPr>
          <p:nvPr/>
        </p:nvSpPr>
        <p:spPr bwMode="auto">
          <a:xfrm>
            <a:off x="6906895" y="4737418"/>
            <a:ext cx="2133600" cy="357187"/>
          </a:xfrm>
          <a:prstGeom prst="rect">
            <a:avLst/>
          </a:prstGeom>
          <a:noFill/>
          <a:ln w="9525">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defPPr>
              <a:defRPr lang="zh-CN"/>
            </a:defPPr>
            <a:lvl1pPr algn="r"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1pPr>
            <a:lvl2pPr marL="342900" indent="1143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2pPr>
            <a:lvl3pPr marL="685800" indent="2286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3pPr>
            <a:lvl4pPr marL="1028700" indent="3429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4pPr>
            <a:lvl5pPr marL="1371600" indent="457200" algn="l" defTabSz="685800" rtl="0" fontAlgn="base">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5pPr>
            <a:lvl6pPr marL="1828800" indent="457200" algn="l" defTabSz="685800" rtl="0" eaLnBrk="1" fontAlgn="base" latinLnBrk="0" hangingPunct="1">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6pPr>
            <a:lvl7pPr marL="2286000" indent="457200" algn="l" defTabSz="685800" rtl="0" eaLnBrk="1" fontAlgn="base" latinLnBrk="0" hangingPunct="1">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7pPr>
            <a:lvl8pPr marL="2743200" indent="457200" algn="l" defTabSz="685800" rtl="0" eaLnBrk="1" fontAlgn="base" latinLnBrk="0" hangingPunct="1">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8pPr>
            <a:lvl9pPr marL="3200400" indent="457200" algn="l" defTabSz="685800" rtl="0" eaLnBrk="1" fontAlgn="base" latinLnBrk="0" hangingPunct="1">
              <a:spcBef>
                <a:spcPct val="0"/>
              </a:spcBef>
              <a:spcAft>
                <a:spcPct val="0"/>
              </a:spcAft>
              <a:buFont typeface="Arial" panose="020B0604020202020204" pitchFamily="34" charset="0"/>
              <a:defRPr sz="1300" kern="1200">
                <a:solidFill>
                  <a:schemeClr val="tx1"/>
                </a:solidFill>
                <a:latin typeface="Arial" panose="020B0604020202020204" pitchFamily="34" charset="0"/>
                <a:ea typeface="宋体" panose="02010600030101010101" pitchFamily="2" charset="-122"/>
                <a:cs typeface="+mn-cs"/>
              </a:defRPr>
            </a:lvl9pPr>
          </a:lstStyle>
          <a:p>
            <a:pPr>
              <a:buFont typeface="DejaVu Sans" panose="020B0603030804020204"/>
              <a:buNone/>
            </a:pPr>
            <a:fld id="{986D17B6-B4A9-4634-83ED-9F9DE00413C3}" type="slidenum">
              <a:rPr lang="zh-CN" altLang="en-US" sz="1000" smtClean="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15" name="正文"/>
          <p:cNvSpPr txBox="1"/>
          <p:nvPr>
            <p:custDataLst>
              <p:tags r:id="rId2"/>
            </p:custDataLst>
          </p:nvPr>
        </p:nvSpPr>
        <p:spPr>
          <a:xfrm>
            <a:off x="4222750" y="1102360"/>
            <a:ext cx="4818380" cy="820420"/>
          </a:xfrm>
          <a:prstGeom prst="rect">
            <a:avLst/>
          </a:prstGeom>
          <a:noFill/>
        </p:spPr>
        <p:txBody>
          <a:bodyPr wrap="square" lIns="0" tIns="0" rIns="0" bIns="0" rtlCol="0" anchor="t" anchorCtr="0">
            <a:noAutofit/>
          </a:bodyPr>
          <a:p>
            <a:pPr indent="0" algn="l" fontAlgn="auto">
              <a:lnSpc>
                <a:spcPct val="130000"/>
              </a:lnSpc>
            </a:pPr>
            <a:r>
              <a:rPr lang="zh-CN" altLang="en-US" sz="1800" b="1" spc="150">
                <a:solidFill>
                  <a:srgbClr val="0070C0"/>
                </a:solidFill>
                <a:latin typeface="华文新魏" panose="02010800040101010101" charset="-122"/>
                <a:ea typeface="华文新魏" panose="02010800040101010101" charset="-122"/>
                <a:sym typeface="+mn-ea"/>
              </a:rPr>
              <a:t>落实习近平总书记重要指示批示的必然要求</a:t>
            </a:r>
            <a:endParaRPr lang="zh-CN" altLang="en-US" sz="1800" b="1" spc="150">
              <a:solidFill>
                <a:srgbClr val="0070C0"/>
              </a:solidFill>
              <a:latin typeface="华文新魏" panose="02010800040101010101" charset="-122"/>
              <a:ea typeface="华文新魏" panose="02010800040101010101" charset="-122"/>
              <a:sym typeface="+mn-ea"/>
            </a:endParaRPr>
          </a:p>
        </p:txBody>
      </p:sp>
    </p:spTree>
  </p:cSld>
  <p:clrMapOvr>
    <a:masterClrMapping/>
  </p:clrMapOvr>
  <p:transition spd="slow">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15" y="782320"/>
            <a:ext cx="9151620" cy="4398010"/>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b="1"/>
          </a:p>
        </p:txBody>
      </p:sp>
      <p:grpSp>
        <p:nvGrpSpPr>
          <p:cNvPr id="12" name="Group 9"/>
          <p:cNvGrpSpPr/>
          <p:nvPr/>
        </p:nvGrpSpPr>
        <p:grpSpPr bwMode="auto">
          <a:xfrm rot="16977474">
            <a:off x="1891541" y="2884026"/>
            <a:ext cx="332353" cy="1317370"/>
            <a:chOff x="0" y="0"/>
            <a:chExt cx="68" cy="636"/>
          </a:xfrm>
        </p:grpSpPr>
        <p:sp>
          <p:nvSpPr>
            <p:cNvPr id="47" name="Rectangle 10"/>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charset="-122"/>
              </a:endParaRPr>
            </a:p>
          </p:txBody>
        </p:sp>
        <p:sp>
          <p:nvSpPr>
            <p:cNvPr id="48" name="Rectangle 11"/>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charset="-122"/>
              </a:endParaRPr>
            </a:p>
          </p:txBody>
        </p:sp>
      </p:grpSp>
      <p:grpSp>
        <p:nvGrpSpPr>
          <p:cNvPr id="13" name="Group 12"/>
          <p:cNvGrpSpPr/>
          <p:nvPr/>
        </p:nvGrpSpPr>
        <p:grpSpPr bwMode="auto">
          <a:xfrm rot="14365578">
            <a:off x="1768131" y="1924792"/>
            <a:ext cx="181283" cy="1319385"/>
            <a:chOff x="0" y="0"/>
            <a:chExt cx="68" cy="636"/>
          </a:xfrm>
        </p:grpSpPr>
        <p:sp>
          <p:nvSpPr>
            <p:cNvPr id="45" name="Rectangle 13"/>
            <p:cNvSpPr>
              <a:spLocks noChangeArrowheads="1"/>
            </p:cNvSpPr>
            <p:nvPr/>
          </p:nvSpPr>
          <p:spPr bwMode="auto">
            <a:xfrm rot="-5400000">
              <a:off x="-272" y="296"/>
              <a:ext cx="636" cy="44"/>
            </a:xfrm>
            <a:prstGeom prst="rect">
              <a:avLst/>
            </a:pr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charset="-122"/>
              </a:endParaRPr>
            </a:p>
          </p:txBody>
        </p:sp>
        <p:sp>
          <p:nvSpPr>
            <p:cNvPr id="46" name="Rectangle 14"/>
            <p:cNvSpPr>
              <a:spLocks noChangeArrowheads="1"/>
            </p:cNvSpPr>
            <p:nvPr/>
          </p:nvSpPr>
          <p:spPr bwMode="auto">
            <a:xfrm rot="-5400000">
              <a:off x="-284" y="281"/>
              <a:ext cx="636" cy="67"/>
            </a:xfrm>
            <a:prstGeom prst="rect">
              <a:avLst/>
            </a:prstGeom>
            <a:gradFill rotWithShape="1">
              <a:gsLst>
                <a:gs pos="0">
                  <a:srgbClr val="C0C0C0"/>
                </a:gs>
                <a:gs pos="50000">
                  <a:srgbClr val="F8F8F8"/>
                </a:gs>
                <a:gs pos="100000">
                  <a:srgbClr val="C0C0C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defRPr/>
              </a:pPr>
              <a:endParaRPr lang="zh-CN" altLang="en-US" kern="0" dirty="0">
                <a:solidFill>
                  <a:sysClr val="windowText" lastClr="000000"/>
                </a:solidFill>
                <a:ea typeface="微软雅黑" panose="020B0503020204020204" charset="-122"/>
              </a:endParaRPr>
            </a:p>
          </p:txBody>
        </p:sp>
      </p:grpSp>
      <p:sp>
        <p:nvSpPr>
          <p:cNvPr id="43" name="Oval 17"/>
          <p:cNvSpPr>
            <a:spLocks noChangeArrowheads="1"/>
          </p:cNvSpPr>
          <p:nvPr/>
        </p:nvSpPr>
        <p:spPr bwMode="auto">
          <a:xfrm>
            <a:off x="1917700" y="1465580"/>
            <a:ext cx="1170305" cy="1168400"/>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rect">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Oval 19"/>
          <p:cNvSpPr>
            <a:spLocks noChangeArrowheads="1"/>
          </p:cNvSpPr>
          <p:nvPr/>
        </p:nvSpPr>
        <p:spPr bwMode="auto">
          <a:xfrm>
            <a:off x="2628900" y="2934335"/>
            <a:ext cx="1931670" cy="1931670"/>
          </a:xfrm>
          <a:prstGeom prst="ellipse">
            <a:avLst/>
          </a:prstGeom>
          <a:gradFill>
            <a:gsLst>
              <a:gs pos="5000">
                <a:srgbClr val="007BD3">
                  <a:alpha val="28000"/>
                </a:srgbClr>
              </a:gs>
              <a:gs pos="100000">
                <a:srgbClr val="034373"/>
              </a:gs>
            </a:gsLst>
            <a:path path="shape">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8" name="Oval 15"/>
          <p:cNvSpPr>
            <a:spLocks noChangeArrowheads="1"/>
          </p:cNvSpPr>
          <p:nvPr/>
        </p:nvSpPr>
        <p:spPr bwMode="auto">
          <a:xfrm>
            <a:off x="105410" y="2531745"/>
            <a:ext cx="1428115" cy="1426210"/>
          </a:xfrm>
          <a:prstGeom prst="ellipse">
            <a:avLst/>
          </a:prstGeom>
          <a:gradFill flip="none" rotWithShape="1">
            <a:gsLst>
              <a:gs pos="100000">
                <a:schemeClr val="bg1">
                  <a:shade val="30000"/>
                  <a:satMod val="115000"/>
                  <a:lumMod val="75000"/>
                  <a:lumOff val="25000"/>
                </a:schemeClr>
              </a:gs>
              <a:gs pos="50000">
                <a:schemeClr val="bg1">
                  <a:shade val="67500"/>
                  <a:satMod val="115000"/>
                  <a:lumMod val="98000"/>
                </a:schemeClr>
              </a:gs>
              <a:gs pos="0">
                <a:schemeClr val="bg1">
                  <a:lumMod val="95000"/>
                  <a:shade val="100000"/>
                  <a:satMod val="115000"/>
                </a:schemeClr>
              </a:gs>
            </a:gsLst>
            <a:path path="rect">
              <a:fillToRect l="50000" t="50000" r="50000" b="50000"/>
            </a:path>
            <a:tileRect/>
          </a:gradFill>
          <a:ln>
            <a:noFill/>
          </a:ln>
          <a:effectLst>
            <a:reflection blurRad="228600" stA="31000" endPos="63000" dir="5400000" sy="-100000" algn="bl" rotWithShape="0"/>
          </a:effectLst>
          <a:scene3d>
            <a:camera prst="orthographicFront">
              <a:rot lat="0" lon="0" rev="0"/>
            </a:camera>
            <a:lightRig rig="threePt" dir="t"/>
          </a:scene3d>
          <a:sp3d z="552450" prstMaterial="softEdge">
            <a:bevelB w="546100" h="546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文本框 4"/>
          <p:cNvSpPr txBox="1"/>
          <p:nvPr/>
        </p:nvSpPr>
        <p:spPr>
          <a:xfrm>
            <a:off x="2090420" y="1758315"/>
            <a:ext cx="824230" cy="583565"/>
          </a:xfrm>
          <a:prstGeom prst="rect">
            <a:avLst/>
          </a:prstGeom>
          <a:noFill/>
        </p:spPr>
        <p:txBody>
          <a:bodyPr wrap="square" rtlCol="0">
            <a:spAutoFit/>
          </a:bodyPr>
          <a:lstStyle/>
          <a:p>
            <a:pPr algn="ctr"/>
            <a:r>
              <a:rPr lang="zh-CN" altLang="en-US" sz="1600" b="1">
                <a:solidFill>
                  <a:srgbClr val="0070C0"/>
                </a:solidFill>
                <a:latin typeface="楷体" panose="02010609060101010101" pitchFamily="49" charset="-122"/>
                <a:ea typeface="楷体" panose="02010609060101010101" pitchFamily="49" charset="-122"/>
              </a:rPr>
              <a:t>浙江</a:t>
            </a:r>
            <a:endParaRPr lang="zh-CN" altLang="en-US" sz="1600" b="1">
              <a:solidFill>
                <a:srgbClr val="0070C0"/>
              </a:solidFill>
              <a:latin typeface="楷体" panose="02010609060101010101" pitchFamily="49" charset="-122"/>
              <a:ea typeface="楷体" panose="02010609060101010101" pitchFamily="49" charset="-122"/>
            </a:endParaRPr>
          </a:p>
          <a:p>
            <a:pPr algn="ctr"/>
            <a:r>
              <a:rPr lang="zh-CN" altLang="en-US" sz="1600" b="1">
                <a:solidFill>
                  <a:srgbClr val="0070C0"/>
                </a:solidFill>
                <a:latin typeface="楷体" panose="02010609060101010101" pitchFamily="49" charset="-122"/>
                <a:ea typeface="楷体" panose="02010609060101010101" pitchFamily="49" charset="-122"/>
              </a:rPr>
              <a:t>苏南</a:t>
            </a:r>
            <a:endParaRPr lang="zh-CN" altLang="en-US" sz="1600" b="1">
              <a:solidFill>
                <a:srgbClr val="0070C0"/>
              </a:solidFill>
              <a:latin typeface="楷体" panose="02010609060101010101" pitchFamily="49" charset="-122"/>
              <a:ea typeface="楷体" panose="02010609060101010101" pitchFamily="49" charset="-122"/>
            </a:endParaRPr>
          </a:p>
        </p:txBody>
      </p:sp>
      <p:sp>
        <p:nvSpPr>
          <p:cNvPr id="6" name="文本框 5"/>
          <p:cNvSpPr txBox="1"/>
          <p:nvPr/>
        </p:nvSpPr>
        <p:spPr>
          <a:xfrm>
            <a:off x="756285" y="1907540"/>
            <a:ext cx="1262380" cy="660400"/>
          </a:xfrm>
          <a:prstGeom prst="rect">
            <a:avLst/>
          </a:prstGeom>
          <a:noFill/>
        </p:spPr>
        <p:txBody>
          <a:bodyPr wrap="square" rtlCol="0">
            <a:spAutoFit/>
          </a:bodyPr>
          <a:lstStyle/>
          <a:p>
            <a:pPr algn="ctr"/>
            <a:r>
              <a:rPr lang="en-US" altLang="zh-CN" b="1">
                <a:latin typeface="Times New Roman" panose="02020603050405020304" pitchFamily="18" charset="0"/>
                <a:cs typeface="Times New Roman" panose="02020603050405020304" pitchFamily="18" charset="0"/>
              </a:rPr>
              <a:t>2002-2007</a:t>
            </a:r>
            <a:endParaRPr lang="en-US" altLang="zh-CN">
              <a:latin typeface="Times New Roman" panose="02020603050405020304" pitchFamily="18" charset="0"/>
              <a:cs typeface="Times New Roman" panose="02020603050405020304" pitchFamily="18" charset="0"/>
            </a:endParaRPr>
          </a:p>
          <a:p>
            <a:pPr algn="ctr"/>
            <a:r>
              <a:rPr lang="zh-CN" altLang="en-US" sz="1200">
                <a:latin typeface="楷体" panose="02010609060101010101" pitchFamily="49" charset="-122"/>
                <a:ea typeface="楷体" panose="02010609060101010101" pitchFamily="49" charset="-122"/>
                <a:cs typeface="Times New Roman" panose="02020603050405020304" pitchFamily="18" charset="0"/>
              </a:rPr>
              <a:t>区域环境容量</a:t>
            </a:r>
            <a:endParaRPr lang="zh-CN" altLang="en-US" sz="1200">
              <a:latin typeface="楷体" panose="02010609060101010101" pitchFamily="49" charset="-122"/>
              <a:ea typeface="楷体" panose="02010609060101010101" pitchFamily="49" charset="-122"/>
              <a:cs typeface="Times New Roman" panose="02020603050405020304" pitchFamily="18" charset="0"/>
            </a:endParaRPr>
          </a:p>
          <a:p>
            <a:pPr algn="ctr"/>
            <a:r>
              <a:rPr lang="zh-CN" altLang="en-US" sz="1200">
                <a:latin typeface="楷体" panose="02010609060101010101" pitchFamily="49" charset="-122"/>
                <a:ea typeface="楷体" panose="02010609060101010101" pitchFamily="49" charset="-122"/>
                <a:cs typeface="Times New Roman" panose="02020603050405020304" pitchFamily="18" charset="0"/>
              </a:rPr>
              <a:t>产能布局调整</a:t>
            </a:r>
            <a:endParaRPr lang="zh-CN" altLang="en-US" sz="1200">
              <a:latin typeface="楷体" panose="02010609060101010101" pitchFamily="49" charset="-122"/>
              <a:ea typeface="楷体" panose="02010609060101010101" pitchFamily="49" charset="-122"/>
              <a:cs typeface="Times New Roman" panose="02020603050405020304" pitchFamily="18" charset="0"/>
            </a:endParaRPr>
          </a:p>
        </p:txBody>
      </p:sp>
      <p:sp>
        <p:nvSpPr>
          <p:cNvPr id="7" name="文本框 6"/>
          <p:cNvSpPr txBox="1"/>
          <p:nvPr/>
        </p:nvSpPr>
        <p:spPr>
          <a:xfrm>
            <a:off x="182245" y="2574290"/>
            <a:ext cx="1189990" cy="1383665"/>
          </a:xfrm>
          <a:prstGeom prst="rect">
            <a:avLst/>
          </a:prstGeom>
          <a:noFill/>
        </p:spPr>
        <p:txBody>
          <a:bodyPr wrap="square" rtlCol="0">
            <a:spAutoFit/>
          </a:bodyPr>
          <a:lstStyle/>
          <a:p>
            <a:pPr algn="ctr"/>
            <a:r>
              <a:rPr lang="zh-CN" altLang="en-US" sz="1600" b="1">
                <a:solidFill>
                  <a:srgbClr val="0070C0"/>
                </a:solidFill>
                <a:latin typeface="楷体" panose="02010609060101010101" pitchFamily="49" charset="-122"/>
                <a:ea typeface="楷体" panose="02010609060101010101" pitchFamily="49" charset="-122"/>
              </a:rPr>
              <a:t>山东</a:t>
            </a:r>
            <a:endParaRPr lang="zh-CN" altLang="en-US" sz="1600" b="1">
              <a:solidFill>
                <a:srgbClr val="0070C0"/>
              </a:solidFill>
              <a:latin typeface="楷体" panose="02010609060101010101" pitchFamily="49" charset="-122"/>
              <a:ea typeface="楷体" panose="02010609060101010101" pitchFamily="49" charset="-122"/>
            </a:endParaRPr>
          </a:p>
          <a:p>
            <a:pPr algn="ctr"/>
            <a:r>
              <a:rPr lang="zh-CN" altLang="en-US" sz="1600" b="1">
                <a:solidFill>
                  <a:srgbClr val="0070C0"/>
                </a:solidFill>
                <a:latin typeface="楷体" panose="02010609060101010101" pitchFamily="49" charset="-122"/>
                <a:ea typeface="楷体" panose="02010609060101010101" pitchFamily="49" charset="-122"/>
              </a:rPr>
              <a:t>江西</a:t>
            </a:r>
            <a:endParaRPr lang="zh-CN" altLang="en-US" sz="1600" b="1">
              <a:solidFill>
                <a:srgbClr val="0070C0"/>
              </a:solidFill>
              <a:latin typeface="楷体" panose="02010609060101010101" pitchFamily="49" charset="-122"/>
              <a:ea typeface="楷体" panose="02010609060101010101" pitchFamily="49" charset="-122"/>
            </a:endParaRPr>
          </a:p>
          <a:p>
            <a:pPr algn="ctr"/>
            <a:r>
              <a:rPr lang="zh-CN" altLang="en-US" sz="1600" b="1">
                <a:solidFill>
                  <a:srgbClr val="0070C0"/>
                </a:solidFill>
                <a:latin typeface="楷体" panose="02010609060101010101" pitchFamily="49" charset="-122"/>
                <a:ea typeface="楷体" panose="02010609060101010101" pitchFamily="49" charset="-122"/>
              </a:rPr>
              <a:t>苏北</a:t>
            </a:r>
            <a:endParaRPr lang="zh-CN" altLang="en-US" sz="1600" b="1">
              <a:solidFill>
                <a:srgbClr val="0070C0"/>
              </a:solidFill>
              <a:latin typeface="楷体" panose="02010609060101010101" pitchFamily="49" charset="-122"/>
              <a:ea typeface="楷体" panose="02010609060101010101" pitchFamily="49" charset="-122"/>
            </a:endParaRPr>
          </a:p>
          <a:p>
            <a:pPr algn="ctr"/>
            <a:r>
              <a:rPr lang="zh-CN" altLang="en-US" sz="1200">
                <a:solidFill>
                  <a:schemeClr val="tx1"/>
                </a:solidFill>
                <a:latin typeface="楷体" panose="02010609060101010101" pitchFamily="49" charset="-122"/>
                <a:ea typeface="楷体" panose="02010609060101010101" pitchFamily="49" charset="-122"/>
              </a:rPr>
              <a:t>连云港灌南、灌云，盐城</a:t>
            </a:r>
            <a:endParaRPr lang="zh-CN" altLang="en-US" sz="1200">
              <a:solidFill>
                <a:schemeClr val="tx1"/>
              </a:solidFill>
              <a:latin typeface="楷体" panose="02010609060101010101" pitchFamily="49" charset="-122"/>
              <a:ea typeface="楷体" panose="02010609060101010101" pitchFamily="49" charset="-122"/>
            </a:endParaRPr>
          </a:p>
          <a:p>
            <a:pPr algn="ctr"/>
            <a:r>
              <a:rPr lang="zh-CN" altLang="en-US" sz="1200">
                <a:solidFill>
                  <a:schemeClr val="tx1"/>
                </a:solidFill>
                <a:latin typeface="楷体" panose="02010609060101010101" pitchFamily="49" charset="-122"/>
                <a:ea typeface="楷体" panose="02010609060101010101" pitchFamily="49" charset="-122"/>
              </a:rPr>
              <a:t>响水、滨海</a:t>
            </a:r>
            <a:endParaRPr lang="zh-CN" altLang="en-US" sz="1200">
              <a:solidFill>
                <a:schemeClr val="tx1"/>
              </a:solidFill>
              <a:latin typeface="楷体" panose="02010609060101010101" pitchFamily="49" charset="-122"/>
              <a:ea typeface="楷体" panose="02010609060101010101" pitchFamily="49" charset="-122"/>
            </a:endParaRPr>
          </a:p>
        </p:txBody>
      </p:sp>
      <p:sp>
        <p:nvSpPr>
          <p:cNvPr id="8" name="文本框 7"/>
          <p:cNvSpPr txBox="1"/>
          <p:nvPr/>
        </p:nvSpPr>
        <p:spPr>
          <a:xfrm>
            <a:off x="1260475" y="3871595"/>
            <a:ext cx="1367790" cy="1029970"/>
          </a:xfrm>
          <a:prstGeom prst="rect">
            <a:avLst/>
          </a:prstGeom>
          <a:noFill/>
        </p:spPr>
        <p:txBody>
          <a:bodyPr wrap="square" rtlCol="0">
            <a:spAutoFit/>
          </a:bodyPr>
          <a:lstStyle/>
          <a:p>
            <a:pPr algn="ctr"/>
            <a:r>
              <a:rPr lang="en-US" altLang="zh-CN" b="1">
                <a:latin typeface="Times New Roman" panose="02020603050405020304" pitchFamily="18" charset="0"/>
                <a:cs typeface="Times New Roman" panose="02020603050405020304" pitchFamily="18" charset="0"/>
              </a:rPr>
              <a:t>2017</a:t>
            </a:r>
            <a:endParaRPr lang="en-US" altLang="zh-CN">
              <a:latin typeface="Times New Roman" panose="02020603050405020304" pitchFamily="18" charset="0"/>
              <a:cs typeface="Times New Roman" panose="02020603050405020304" pitchFamily="18" charset="0"/>
            </a:endParaRPr>
          </a:p>
          <a:p>
            <a:pPr algn="just"/>
            <a:r>
              <a:rPr lang="zh-CN" altLang="en-US" sz="1200">
                <a:latin typeface="Times New Roman" panose="02020603050405020304" pitchFamily="18" charset="0"/>
                <a:ea typeface="楷体" panose="02010609060101010101" pitchFamily="49" charset="-122"/>
                <a:cs typeface="Times New Roman" panose="02020603050405020304" pitchFamily="18" charset="0"/>
              </a:rPr>
              <a:t>安全环保管控</a:t>
            </a:r>
            <a:endParaRPr lang="zh-CN" altLang="en-US" sz="1200">
              <a:latin typeface="Times New Roman" panose="02020603050405020304" pitchFamily="18" charset="0"/>
              <a:ea typeface="楷体" panose="02010609060101010101" pitchFamily="49" charset="-122"/>
              <a:cs typeface="Times New Roman" panose="02020603050405020304" pitchFamily="18" charset="0"/>
            </a:endParaRPr>
          </a:p>
          <a:p>
            <a:pPr algn="ctr"/>
            <a:r>
              <a:rPr lang="en-US" altLang="zh-CN" sz="1200">
                <a:latin typeface="Times New Roman" panose="02020603050405020304" pitchFamily="18" charset="0"/>
                <a:ea typeface="楷体" panose="02010609060101010101" pitchFamily="49" charset="-122"/>
                <a:cs typeface="Times New Roman" panose="02020603050405020304" pitchFamily="18" charset="0"/>
              </a:rPr>
              <a:t>2019 </a:t>
            </a:r>
            <a:r>
              <a:rPr lang="zh-CN" altLang="en-US" sz="1200">
                <a:latin typeface="Times New Roman" panose="02020603050405020304" pitchFamily="18" charset="0"/>
                <a:ea typeface="楷体" panose="02010609060101010101" pitchFamily="49" charset="-122"/>
                <a:cs typeface="Times New Roman" panose="02020603050405020304" pitchFamily="18" charset="0"/>
              </a:rPr>
              <a:t>响水</a:t>
            </a:r>
            <a:r>
              <a:rPr lang="en-US" altLang="zh-CN" sz="1200">
                <a:latin typeface="Times New Roman" panose="02020603050405020304" pitchFamily="18" charset="0"/>
                <a:ea typeface="楷体" panose="02010609060101010101" pitchFamily="49" charset="-122"/>
                <a:cs typeface="Times New Roman" panose="02020603050405020304" pitchFamily="18" charset="0"/>
              </a:rPr>
              <a:t>“3·21”</a:t>
            </a:r>
            <a:endParaRPr lang="en-US" altLang="zh-CN" sz="1200">
              <a:latin typeface="Times New Roman" panose="02020603050405020304" pitchFamily="18" charset="0"/>
              <a:ea typeface="楷体" panose="02010609060101010101" pitchFamily="49" charset="-122"/>
              <a:cs typeface="Times New Roman" panose="02020603050405020304" pitchFamily="18" charset="0"/>
            </a:endParaRPr>
          </a:p>
          <a:p>
            <a:pPr algn="ctr"/>
            <a:r>
              <a:rPr lang="en-US" altLang="zh-CN" sz="1200">
                <a:latin typeface="Times New Roman" panose="02020603050405020304" pitchFamily="18" charset="0"/>
                <a:ea typeface="楷体" panose="02010609060101010101" pitchFamily="49" charset="-122"/>
                <a:cs typeface="Times New Roman" panose="02020603050405020304" pitchFamily="18" charset="0"/>
              </a:rPr>
              <a:t>2022-2023</a:t>
            </a:r>
            <a:r>
              <a:rPr lang="zh-CN" altLang="en-US" sz="1200">
                <a:latin typeface="Times New Roman" panose="02020603050405020304" pitchFamily="18" charset="0"/>
                <a:ea typeface="楷体" panose="02010609060101010101" pitchFamily="49" charset="-122"/>
                <a:cs typeface="Times New Roman" panose="02020603050405020304" pitchFamily="18" charset="0"/>
              </a:rPr>
              <a:t>年进入</a:t>
            </a:r>
            <a:endParaRPr lang="zh-CN" altLang="en-US" sz="1200">
              <a:latin typeface="Times New Roman" panose="02020603050405020304" pitchFamily="18" charset="0"/>
              <a:ea typeface="楷体" panose="02010609060101010101" pitchFamily="49" charset="-122"/>
              <a:cs typeface="Times New Roman" panose="02020603050405020304" pitchFamily="18" charset="0"/>
            </a:endParaRPr>
          </a:p>
          <a:p>
            <a:pPr algn="ctr"/>
            <a:r>
              <a:rPr lang="zh-CN" altLang="en-US" sz="1200">
                <a:latin typeface="Times New Roman" panose="02020603050405020304" pitchFamily="18" charset="0"/>
                <a:ea typeface="楷体" panose="02010609060101010101" pitchFamily="49" charset="-122"/>
                <a:cs typeface="Times New Roman" panose="02020603050405020304" pitchFamily="18" charset="0"/>
              </a:rPr>
              <a:t>集中投产期</a:t>
            </a:r>
            <a:endParaRPr lang="zh-CN" altLang="en-US" sz="1200">
              <a:latin typeface="Times New Roman" panose="02020603050405020304" pitchFamily="18" charset="0"/>
              <a:ea typeface="楷体" panose="02010609060101010101" pitchFamily="49" charset="-122"/>
              <a:cs typeface="Times New Roman" panose="02020603050405020304" pitchFamily="18" charset="0"/>
            </a:endParaRPr>
          </a:p>
        </p:txBody>
      </p:sp>
      <p:sp>
        <p:nvSpPr>
          <p:cNvPr id="9" name="文本框 8"/>
          <p:cNvSpPr txBox="1"/>
          <p:nvPr/>
        </p:nvSpPr>
        <p:spPr>
          <a:xfrm>
            <a:off x="3039745" y="3579495"/>
            <a:ext cx="1109980" cy="645160"/>
          </a:xfrm>
          <a:prstGeom prst="rect">
            <a:avLst/>
          </a:prstGeom>
          <a:noFill/>
        </p:spPr>
        <p:txBody>
          <a:bodyPr wrap="square" rtlCol="0">
            <a:spAutoFit/>
          </a:bodyPr>
          <a:lstStyle/>
          <a:p>
            <a:pPr algn="ctr"/>
            <a:r>
              <a:rPr lang="zh-CN" altLang="en-US" sz="1800" b="1">
                <a:solidFill>
                  <a:schemeClr val="bg1"/>
                </a:solidFill>
                <a:latin typeface="楷体" panose="02010609060101010101" pitchFamily="49" charset="-122"/>
                <a:ea typeface="楷体" panose="02010609060101010101" pitchFamily="49" charset="-122"/>
              </a:rPr>
              <a:t>中西部</a:t>
            </a:r>
            <a:endParaRPr lang="zh-CN" altLang="en-US" sz="1800" b="1">
              <a:solidFill>
                <a:schemeClr val="bg1"/>
              </a:solidFill>
              <a:latin typeface="楷体" panose="02010609060101010101" pitchFamily="49" charset="-122"/>
              <a:ea typeface="楷体" panose="02010609060101010101" pitchFamily="49" charset="-122"/>
            </a:endParaRPr>
          </a:p>
          <a:p>
            <a:pPr algn="ctr"/>
            <a:r>
              <a:rPr lang="zh-CN" altLang="en-US" sz="1800" b="1">
                <a:solidFill>
                  <a:schemeClr val="bg1"/>
                </a:solidFill>
                <a:latin typeface="楷体" panose="02010609060101010101" pitchFamily="49" charset="-122"/>
                <a:ea typeface="楷体" panose="02010609060101010101" pitchFamily="49" charset="-122"/>
              </a:rPr>
              <a:t>东北地区</a:t>
            </a:r>
            <a:endParaRPr lang="zh-CN" altLang="en-US" sz="1800" b="1">
              <a:solidFill>
                <a:schemeClr val="bg1"/>
              </a:solidFill>
              <a:latin typeface="楷体" panose="02010609060101010101" pitchFamily="49" charset="-122"/>
              <a:ea typeface="楷体" panose="02010609060101010101" pitchFamily="49" charset="-122"/>
            </a:endParaRPr>
          </a:p>
        </p:txBody>
      </p:sp>
      <p:sp>
        <p:nvSpPr>
          <p:cNvPr id="4" name="文本框 3"/>
          <p:cNvSpPr txBox="1"/>
          <p:nvPr/>
        </p:nvSpPr>
        <p:spPr>
          <a:xfrm>
            <a:off x="6804025" y="4232910"/>
            <a:ext cx="2013585" cy="350520"/>
          </a:xfrm>
          <a:prstGeom prst="rect">
            <a:avLst/>
          </a:prstGeom>
          <a:noFill/>
        </p:spPr>
        <p:txBody>
          <a:bodyPr wrap="square" rtlCol="0">
            <a:spAutoFit/>
          </a:bodyPr>
          <a:p>
            <a:pPr algn="ctr">
              <a:lnSpc>
                <a:spcPct val="130000"/>
              </a:lnSpc>
              <a:buClrTx/>
              <a:buSzTx/>
              <a:buFont typeface="Wingdings" panose="05000000000000000000" charset="0"/>
            </a:pPr>
            <a:r>
              <a:rPr lang="zh-CN" altLang="en-US" b="1">
                <a:solidFill>
                  <a:schemeClr val="bg1"/>
                </a:solidFill>
              </a:rPr>
              <a:t>连云港化工产业园区</a:t>
            </a:r>
            <a:endParaRPr lang="zh-CN" altLang="en-US" b="1">
              <a:solidFill>
                <a:schemeClr val="bg1"/>
              </a:solidFill>
            </a:endParaRPr>
          </a:p>
        </p:txBody>
      </p:sp>
      <p:sp>
        <p:nvSpPr>
          <p:cNvPr id="10" name="灯片编号占位符 9"/>
          <p:cNvSpPr>
            <a:spLocks noGrp="1"/>
          </p:cNvSpPr>
          <p:nvPr>
            <p:ph type="sldNum" sz="quarter" idx="4"/>
          </p:nvPr>
        </p:nvSpPr>
        <p:spPr>
          <a:xfrm>
            <a:off x="7019925" y="4865688"/>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11" name="文本框 10"/>
          <p:cNvSpPr txBox="1"/>
          <p:nvPr/>
        </p:nvSpPr>
        <p:spPr>
          <a:xfrm>
            <a:off x="4644390" y="1491615"/>
            <a:ext cx="4345940" cy="3046095"/>
          </a:xfrm>
          <a:prstGeom prst="rect">
            <a:avLst/>
          </a:prstGeom>
          <a:noFill/>
        </p:spPr>
        <p:txBody>
          <a:bodyPr wrap="square" rtlCol="0">
            <a:spAutoFit/>
          </a:bodyPr>
          <a:p>
            <a:pPr marL="285750" indent="-285750" algn="just" eaLnBrk="1">
              <a:lnSpc>
                <a:spcPct val="150000"/>
              </a:lnSpc>
              <a:buFont typeface="Wingdings" panose="05000000000000000000" charset="0"/>
              <a:buChar char="u"/>
            </a:pPr>
            <a:r>
              <a:rPr sz="1800" b="1" dirty="0">
                <a:latin typeface="Times New Roman" panose="02020603050405020304" pitchFamily="18" charset="0"/>
                <a:ea typeface="楷体" panose="02010609060101010101" pitchFamily="49" charset="-122"/>
                <a:cs typeface="Times New Roman" panose="02020603050405020304" pitchFamily="18" charset="0"/>
                <a:sym typeface="+mn-ea"/>
              </a:rPr>
              <a:t>转移项目安全风险高与承接地安全管控能力低的矛盾十分突出</a:t>
            </a:r>
            <a:endParaRPr sz="1800" b="1" dirty="0">
              <a:latin typeface="Times New Roman" panose="02020603050405020304" pitchFamily="18" charset="0"/>
              <a:ea typeface="楷体" panose="02010609060101010101" pitchFamily="49" charset="-122"/>
              <a:cs typeface="Times New Roman" panose="02020603050405020304" pitchFamily="18" charset="0"/>
              <a:sym typeface="+mn-ea"/>
            </a:endParaRPr>
          </a:p>
          <a:p>
            <a:pPr marL="285750" indent="-285750" algn="just" eaLnBrk="1">
              <a:lnSpc>
                <a:spcPct val="150000"/>
              </a:lnSpc>
              <a:buFont typeface="Wingdings" panose="05000000000000000000" charset="0"/>
              <a:buChar char="u"/>
            </a:pPr>
            <a:r>
              <a:rPr lang="zh-CN" sz="1800" b="1" dirty="0">
                <a:latin typeface="Times New Roman" panose="02020603050405020304" pitchFamily="18" charset="0"/>
                <a:ea typeface="楷体" panose="02010609060101010101" pitchFamily="49" charset="-122"/>
                <a:cs typeface="Times New Roman" panose="02020603050405020304" pitchFamily="18" charset="0"/>
                <a:sym typeface="+mn-ea"/>
              </a:rPr>
              <a:t>甘肃兰州新区“6·16”等事故均发生在转移企业</a:t>
            </a:r>
            <a:endParaRPr sz="1800" b="1" dirty="0">
              <a:latin typeface="Times New Roman" panose="02020603050405020304" pitchFamily="18" charset="0"/>
              <a:ea typeface="楷体" panose="02010609060101010101" pitchFamily="49" charset="-122"/>
              <a:cs typeface="Times New Roman" panose="02020603050405020304" pitchFamily="18" charset="0"/>
              <a:sym typeface="+mn-ea"/>
            </a:endParaRPr>
          </a:p>
          <a:p>
            <a:pPr marL="285750" indent="-285750" algn="just" eaLnBrk="1">
              <a:lnSpc>
                <a:spcPct val="150000"/>
              </a:lnSpc>
              <a:buFont typeface="Wingdings" panose="05000000000000000000" charset="0"/>
              <a:buChar char="u"/>
            </a:pPr>
            <a:r>
              <a:rPr lang="en-US" sz="1800" b="1" dirty="0">
                <a:latin typeface="Times New Roman" panose="02020603050405020304" pitchFamily="18" charset="0"/>
                <a:ea typeface="楷体" panose="02010609060101010101" pitchFamily="49" charset="-122"/>
                <a:cs typeface="Times New Roman" panose="02020603050405020304" pitchFamily="18" charset="0"/>
              </a:rPr>
              <a:t>2022</a:t>
            </a:r>
            <a:r>
              <a:rPr lang="zh-CN" altLang="en-US" sz="1800" b="1" dirty="0">
                <a:latin typeface="Times New Roman" panose="02020603050405020304" pitchFamily="18" charset="0"/>
                <a:ea typeface="楷体" panose="02010609060101010101" pitchFamily="49" charset="-122"/>
                <a:cs typeface="Times New Roman" panose="02020603050405020304" pitchFamily="18" charset="0"/>
              </a:rPr>
              <a:t>年</a:t>
            </a:r>
            <a:r>
              <a:rPr lang="en-US" altLang="zh-CN" sz="1800" b="1" dirty="0">
                <a:latin typeface="Times New Roman" panose="02020603050405020304" pitchFamily="18" charset="0"/>
                <a:ea typeface="楷体" panose="02010609060101010101" pitchFamily="49" charset="-122"/>
                <a:cs typeface="Times New Roman" panose="02020603050405020304" pitchFamily="18" charset="0"/>
              </a:rPr>
              <a:t>7</a:t>
            </a:r>
            <a:r>
              <a:rPr lang="zh-CN" altLang="en-US" sz="1800" b="1" dirty="0">
                <a:latin typeface="Times New Roman" panose="02020603050405020304" pitchFamily="18" charset="0"/>
                <a:ea typeface="楷体" panose="02010609060101010101" pitchFamily="49" charset="-122"/>
                <a:cs typeface="Times New Roman" panose="02020603050405020304" pitchFamily="18" charset="0"/>
              </a:rPr>
              <a:t>起</a:t>
            </a:r>
            <a:r>
              <a:rPr sz="1800" b="1" dirty="0">
                <a:latin typeface="Times New Roman" panose="02020603050405020304" pitchFamily="18" charset="0"/>
                <a:ea typeface="楷体" panose="02010609060101010101" pitchFamily="49" charset="-122"/>
                <a:cs typeface="Times New Roman" panose="02020603050405020304" pitchFamily="18" charset="0"/>
              </a:rPr>
              <a:t>较大事故全部发生在中西部地区</a:t>
            </a:r>
            <a:endParaRPr lang="zh-CN" sz="1800" b="1" dirty="0">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eaLnBrk="1">
              <a:lnSpc>
                <a:spcPct val="150000"/>
              </a:lnSpc>
              <a:buFont typeface="Wingdings" panose="05000000000000000000" charset="0"/>
              <a:buChar char="u"/>
            </a:pPr>
            <a:r>
              <a:rPr lang="zh-CN" altLang="en-US" sz="2000" dirty="0">
                <a:solidFill>
                  <a:schemeClr val="tx1"/>
                </a:solidFill>
                <a:latin typeface="微软雅黑" panose="020B0503020204020204" charset="-122"/>
                <a:ea typeface="微软雅黑" panose="020B0503020204020204" charset="-122"/>
                <a:cs typeface="Times New Roman" panose="02020603050405020304" pitchFamily="18" charset="0"/>
              </a:rPr>
              <a:t>主要承接地已成为事故多发地</a:t>
            </a:r>
            <a:r>
              <a:rPr lang="zh-CN" altLang="en-US" sz="2000" dirty="0" smtClean="0">
                <a:solidFill>
                  <a:schemeClr val="tx1"/>
                </a:solidFill>
                <a:latin typeface="微软雅黑" panose="020B0503020204020204" charset="-122"/>
                <a:ea typeface="微软雅黑" panose="020B0503020204020204" charset="-122"/>
                <a:cs typeface="Times New Roman" panose="02020603050405020304" pitchFamily="18" charset="0"/>
              </a:rPr>
              <a:t>区</a:t>
            </a:r>
            <a:endParaRPr lang="zh-CN" altLang="en-US" sz="2000" dirty="0">
              <a:solidFill>
                <a:schemeClr val="tx1"/>
              </a:solidFill>
              <a:latin typeface="微软雅黑" panose="020B0503020204020204" charset="-122"/>
              <a:ea typeface="微软雅黑" panose="020B0503020204020204"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403860" y="1294130"/>
            <a:ext cx="8303895" cy="3386455"/>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安全生产执法提升行动</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省级部门每年组织对</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陆上石油重点井场站场开展一次全覆盖执法检查</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重大危险源、重点监管危险化工工艺的危险化学品生产经营企业</a:t>
            </a:r>
            <a:r>
              <a:rPr 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2025</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年度前</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实现一轮全覆盖执法检查。</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将化学品登记和鉴定分类执法融入日常安全监管。</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聚焦重大隐患排查整治，实施精准执法，提升行政处罚效能。</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custDataLst>
              <p:tags r:id="rId1"/>
            </p:custDataLst>
          </p:nvPr>
        </p:nvSpPr>
        <p:spPr>
          <a:xfrm>
            <a:off x="-3810" y="771525"/>
            <a:ext cx="9151620" cy="4403725"/>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lstStyle/>
          <a:p>
            <a:pPr algn="ctr"/>
            <a:endParaRPr lang="zh-CN" altLang="en-US" sz="1350" b="1"/>
          </a:p>
        </p:txBody>
      </p:sp>
      <p:pic>
        <p:nvPicPr>
          <p:cNvPr id="4" name="图片 3"/>
          <p:cNvPicPr>
            <a:picLocks noChangeAspect="1"/>
          </p:cNvPicPr>
          <p:nvPr/>
        </p:nvPicPr>
        <p:blipFill>
          <a:blip r:embed="rId2">
            <a:lum bright="30000"/>
          </a:blip>
          <a:srcRect l="22295" t="4690" r="16907" b="2843"/>
          <a:stretch>
            <a:fillRect/>
          </a:stretch>
        </p:blipFill>
        <p:spPr>
          <a:xfrm>
            <a:off x="6308090" y="1923415"/>
            <a:ext cx="3139440" cy="2099945"/>
          </a:xfrm>
          <a:prstGeom prst="rect">
            <a:avLst/>
          </a:prstGeom>
          <a:effectLst/>
        </p:spPr>
      </p:pic>
      <p:sp>
        <p:nvSpPr>
          <p:cNvPr id="2" name="灯片编号占位符 1"/>
          <p:cNvSpPr>
            <a:spLocks noGrp="1"/>
          </p:cNvSpPr>
          <p:nvPr>
            <p:ph type="sldNum" sz="quarter" idx="4"/>
          </p:nvPr>
        </p:nvSpPr>
        <p:spPr>
          <a:xfrm>
            <a:off x="8644890" y="4785995"/>
            <a:ext cx="499110" cy="357505"/>
          </a:xfrm>
        </p:spPr>
        <p:txBody>
          <a:bodyPr/>
          <a:lstStyle/>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nvSpPr>
        <p:spPr>
          <a:xfrm>
            <a:off x="135890" y="1764030"/>
            <a:ext cx="6122670" cy="2584450"/>
          </a:xfrm>
          <a:prstGeom prst="rect">
            <a:avLst/>
          </a:prstGeom>
          <a:noFill/>
          <a:ln w="28575" cmpd="dbl">
            <a:solidFill>
              <a:schemeClr val="accent1">
                <a:lumMod val="75000"/>
              </a:schemeClr>
            </a:solidFill>
            <a:prstDash val="sysDot"/>
          </a:ln>
        </p:spPr>
        <p:txBody>
          <a:bodyPr wrap="square" rtlCol="0" anchor="t">
            <a:spAutoFit/>
          </a:bodyPr>
          <a:lstStyle/>
          <a:p>
            <a:pPr algn="just" eaLnBrk="1">
              <a:lnSpc>
                <a:spcPct val="150000"/>
              </a:lnSpc>
              <a:buClrTx/>
              <a:buSzTx/>
              <a:buFont typeface="Wingdings" panose="05000000000000000000" charset="0"/>
            </a:pPr>
            <a:r>
              <a:rPr lang="zh-CN" altLang="en-US" sz="1800" b="1">
                <a:latin typeface="楷体" panose="02010609060101010101" pitchFamily="49" charset="-122"/>
                <a:ea typeface="楷体" panose="02010609060101010101" pitchFamily="49" charset="-122"/>
              </a:rPr>
              <a:t>立案追诉标准（入刑门槛）：</a:t>
            </a:r>
            <a:endParaRPr lang="zh-CN" altLang="en-US" sz="1800" b="1">
              <a:latin typeface="楷体" panose="02010609060101010101" pitchFamily="49" charset="-122"/>
              <a:ea typeface="楷体" panose="02010609060101010101" pitchFamily="49" charset="-122"/>
            </a:endParaRPr>
          </a:p>
          <a:p>
            <a:pPr marL="285750" indent="-285750" algn="just" eaLnBrk="1">
              <a:lnSpc>
                <a:spcPct val="150000"/>
              </a:lnSpc>
              <a:buClrTx/>
              <a:buSzTx/>
              <a:buFont typeface="Arial" panose="020B0604020202020204" pitchFamily="34" charset="0"/>
              <a:buChar char="•"/>
            </a:pPr>
            <a:r>
              <a:rPr lang="zh-CN" altLang="en-US" sz="1800" b="1">
                <a:latin typeface="楷体" panose="02010609060101010101" pitchFamily="49" charset="-122"/>
                <a:ea typeface="楷体" panose="02010609060101010101" pitchFamily="49" charset="-122"/>
              </a:rPr>
              <a:t>造成死亡一人以上，或者重伤三人以上的，造成直接经济损失一百万元以上的，</a:t>
            </a:r>
            <a:r>
              <a:rPr lang="zh-CN" altLang="en-US" sz="1800" b="1">
                <a:solidFill>
                  <a:srgbClr val="FF0000"/>
                </a:solidFill>
                <a:latin typeface="楷体" panose="02010609060101010101" pitchFamily="49" charset="-122"/>
                <a:ea typeface="楷体" panose="02010609060101010101" pitchFamily="49" charset="-122"/>
              </a:rPr>
              <a:t>三个条件中只需满足一个</a:t>
            </a:r>
            <a:r>
              <a:rPr lang="zh-CN" altLang="en-US" sz="1800" b="1">
                <a:latin typeface="楷体" panose="02010609060101010101" pitchFamily="49" charset="-122"/>
                <a:ea typeface="楷体" panose="02010609060101010101" pitchFamily="49" charset="-122"/>
              </a:rPr>
              <a:t>。</a:t>
            </a:r>
            <a:endParaRPr lang="zh-CN" altLang="en-US" sz="1800" b="1">
              <a:latin typeface="楷体" panose="02010609060101010101" pitchFamily="49" charset="-122"/>
              <a:ea typeface="楷体" panose="02010609060101010101" pitchFamily="49" charset="-122"/>
            </a:endParaRPr>
          </a:p>
          <a:p>
            <a:pPr marL="285750" indent="-285750" algn="just" eaLnBrk="1">
              <a:lnSpc>
                <a:spcPct val="150000"/>
              </a:lnSpc>
              <a:buClrTx/>
              <a:buSzTx/>
              <a:buFont typeface="Arial" panose="020B0604020202020204" pitchFamily="34" charset="0"/>
              <a:buChar char="•"/>
            </a:pPr>
            <a:r>
              <a:rPr lang="zh-CN" altLang="en-US" sz="1800" b="1">
                <a:latin typeface="楷体" panose="02010609060101010101" pitchFamily="49" charset="-122"/>
                <a:ea typeface="楷体" panose="02010609060101010101" pitchFamily="49" charset="-122"/>
              </a:rPr>
              <a:t>两高司法解释对于重大事故的概念与事故调查处理条例的概念不一样，造成死亡三人以上或者重伤十人以上，造成直接经济损失五百万元以上，即为造成严重后果。</a:t>
            </a:r>
            <a:endParaRPr lang="zh-CN" altLang="en-US" sz="1800" b="1">
              <a:latin typeface="楷体" panose="02010609060101010101" pitchFamily="49" charset="-122"/>
              <a:ea typeface="楷体" panose="02010609060101010101" pitchFamily="49" charset="-122"/>
            </a:endParaRPr>
          </a:p>
        </p:txBody>
      </p:sp>
    </p:spTree>
  </p:cSld>
  <p:clrMapOvr>
    <a:masterClrMapping/>
  </p:clrMapOvr>
  <p:transition spd="slow">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676005" y="4884420"/>
            <a:ext cx="534670" cy="357505"/>
          </a:xfrm>
        </p:spPr>
        <p:txBody>
          <a:bodyPr/>
          <a:lstStyle/>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4" name="文本框 3"/>
          <p:cNvSpPr txBox="1"/>
          <p:nvPr/>
        </p:nvSpPr>
        <p:spPr>
          <a:xfrm>
            <a:off x="107950" y="859155"/>
            <a:ext cx="3118485" cy="450850"/>
          </a:xfrm>
          <a:prstGeom prst="rect">
            <a:avLst/>
          </a:prstGeom>
          <a:noFill/>
          <a:ln w="22225">
            <a:noFill/>
          </a:ln>
        </p:spPr>
        <p:txBody>
          <a:bodyPr wrap="square" rtlCol="0" anchor="t">
            <a:spAutoFit/>
          </a:bodyPr>
          <a:lstStyle/>
          <a:p>
            <a:pPr algn="just">
              <a:lnSpc>
                <a:spcPct val="130000"/>
              </a:lnSpc>
              <a:buClrTx/>
              <a:buSzTx/>
              <a:buFont typeface="Wingdings" panose="05000000000000000000" charset="0"/>
            </a:pPr>
            <a:r>
              <a:rPr lang="zh-CN" altLang="en-US" sz="1800" b="1">
                <a:solidFill>
                  <a:srgbClr val="0070C0"/>
                </a:solidFill>
                <a:latin typeface="楷体" panose="02010609060101010101" pitchFamily="49" charset="-122"/>
                <a:ea typeface="楷体" panose="02010609060101010101" pitchFamily="49" charset="-122"/>
              </a:rPr>
              <a:t>进一步加大处罚力度</a:t>
            </a:r>
            <a:endParaRPr lang="zh-CN" altLang="en-US" sz="1800" b="1">
              <a:solidFill>
                <a:srgbClr val="0070C0"/>
              </a:solidFill>
              <a:latin typeface="楷体" panose="02010609060101010101" pitchFamily="49" charset="-122"/>
              <a:ea typeface="楷体" panose="02010609060101010101" pitchFamily="49" charset="-122"/>
            </a:endParaRPr>
          </a:p>
        </p:txBody>
      </p:sp>
      <p:sp>
        <p:nvSpPr>
          <p:cNvPr id="118" name="文本框 117"/>
          <p:cNvSpPr txBox="1"/>
          <p:nvPr/>
        </p:nvSpPr>
        <p:spPr>
          <a:xfrm>
            <a:off x="180340" y="1231900"/>
            <a:ext cx="7796530" cy="1050925"/>
          </a:xfrm>
          <a:prstGeom prst="rect">
            <a:avLst/>
          </a:prstGeom>
          <a:noFill/>
          <a:ln w="9525">
            <a:noFill/>
          </a:ln>
        </p:spPr>
        <p:txBody>
          <a:bodyPr wrap="square">
            <a:spAutoFit/>
          </a:bodyPr>
          <a:lstStyle/>
          <a:p>
            <a:pPr marL="285750" indent="-285750" algn="just" eaLnBrk="1">
              <a:lnSpc>
                <a:spcPct val="130000"/>
              </a:lnSpc>
              <a:buFont typeface="Arial" panose="020B0604020202020204" pitchFamily="34" charset="0"/>
              <a:buChar char="•"/>
            </a:pPr>
            <a:r>
              <a:rPr sz="1600" b="1" spc="-100">
                <a:solidFill>
                  <a:schemeClr val="tx1"/>
                </a:solidFill>
                <a:uFillTx/>
                <a:latin typeface="Times New Roman" panose="02020603050405020304" pitchFamily="18" charset="0"/>
                <a:ea typeface="楷体" panose="02010609060101010101" pitchFamily="49" charset="-122"/>
                <a:cs typeface="Times New Roman" panose="02020603050405020304" pitchFamily="18" charset="0"/>
              </a:rPr>
              <a:t>维持罚款下限基本不变</a:t>
            </a:r>
            <a:r>
              <a:rPr lang="zh-CN" sz="1600" b="1" spc="-100">
                <a:solidFill>
                  <a:schemeClr val="tx1"/>
                </a:solidFill>
                <a:uFillTx/>
                <a:latin typeface="Times New Roman" panose="02020603050405020304" pitchFamily="18" charset="0"/>
                <a:ea typeface="楷体" panose="02010609060101010101" pitchFamily="49" charset="-122"/>
                <a:cs typeface="Times New Roman" panose="02020603050405020304" pitchFamily="18" charset="0"/>
              </a:rPr>
              <a:t>，</a:t>
            </a:r>
            <a:r>
              <a:rPr sz="1600" b="1" spc="-100">
                <a:solidFill>
                  <a:schemeClr val="tx1"/>
                </a:solidFill>
                <a:uFillTx/>
                <a:latin typeface="Times New Roman" panose="02020603050405020304" pitchFamily="18" charset="0"/>
                <a:ea typeface="楷体" panose="02010609060101010101" pitchFamily="49" charset="-122"/>
                <a:cs typeface="Times New Roman" panose="02020603050405020304" pitchFamily="18" charset="0"/>
              </a:rPr>
              <a:t>将罚款上限提高了2至5倍</a:t>
            </a:r>
            <a:endParaRPr sz="1600" b="1" spc="-100">
              <a:solidFill>
                <a:schemeClr val="tx1"/>
              </a:solidFill>
              <a:uFillTx/>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eaLnBrk="1">
              <a:lnSpc>
                <a:spcPct val="130000"/>
              </a:lnSpc>
              <a:buFont typeface="Arial" panose="020B0604020202020204" pitchFamily="34" charset="0"/>
              <a:buChar char="•"/>
            </a:pPr>
            <a:r>
              <a:rPr sz="1600" b="1">
                <a:latin typeface="Times New Roman" panose="02020603050405020304" pitchFamily="18" charset="0"/>
                <a:ea typeface="楷体" panose="02010609060101010101" pitchFamily="49" charset="-122"/>
                <a:cs typeface="Times New Roman" panose="02020603050405020304" pitchFamily="18" charset="0"/>
              </a:rPr>
              <a:t>大幅提高事故罚款（</a:t>
            </a:r>
            <a:r>
              <a:rPr lang="zh-CN" sz="1600" b="1">
                <a:latin typeface="Times New Roman" panose="02020603050405020304" pitchFamily="18" charset="0"/>
                <a:ea typeface="楷体" panose="02010609060101010101" pitchFamily="49" charset="-122"/>
                <a:cs typeface="Times New Roman" panose="02020603050405020304" pitchFamily="18" charset="0"/>
              </a:rPr>
              <a:t>第</a:t>
            </a:r>
            <a:r>
              <a:rPr lang="en-US" altLang="zh-CN" sz="1600" b="1">
                <a:latin typeface="Times New Roman" panose="02020603050405020304" pitchFamily="18" charset="0"/>
                <a:ea typeface="楷体" panose="02010609060101010101" pitchFamily="49" charset="-122"/>
                <a:cs typeface="Times New Roman" panose="02020603050405020304" pitchFamily="18" charset="0"/>
              </a:rPr>
              <a:t>114</a:t>
            </a:r>
            <a:r>
              <a:rPr lang="zh-CN" altLang="en-US" sz="1600" b="1">
                <a:latin typeface="Times New Roman" panose="02020603050405020304" pitchFamily="18" charset="0"/>
                <a:ea typeface="楷体" panose="02010609060101010101" pitchFamily="49" charset="-122"/>
                <a:cs typeface="Times New Roman" panose="02020603050405020304" pitchFamily="18" charset="0"/>
              </a:rPr>
              <a:t>条</a:t>
            </a:r>
            <a:r>
              <a:rPr lang="en-US" altLang="zh-CN" sz="1600" b="1">
                <a:latin typeface="Times New Roman" panose="02020603050405020304" pitchFamily="18" charset="0"/>
                <a:ea typeface="楷体" panose="02010609060101010101" pitchFamily="49" charset="-122"/>
                <a:cs typeface="Times New Roman" panose="02020603050405020304" pitchFamily="18" charset="0"/>
              </a:rPr>
              <a:t> </a:t>
            </a:r>
            <a:r>
              <a:rPr sz="1600" b="1">
                <a:latin typeface="Times New Roman" panose="02020603050405020304" pitchFamily="18" charset="0"/>
                <a:ea typeface="楷体" panose="02010609060101010101" pitchFamily="49" charset="-122"/>
                <a:cs typeface="Times New Roman" panose="02020603050405020304" pitchFamily="18" charset="0"/>
              </a:rPr>
              <a:t>由20万元至2000万元提高到30万元至1亿元）</a:t>
            </a:r>
            <a:endParaRPr sz="1600" b="1">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eaLnBrk="1">
              <a:lnSpc>
                <a:spcPct val="130000"/>
              </a:lnSpc>
              <a:buFont typeface="Arial" panose="020B0604020202020204" pitchFamily="34" charset="0"/>
              <a:buChar char="•"/>
            </a:pPr>
            <a:r>
              <a:rPr sz="1600" b="1">
                <a:latin typeface="Times New Roman" panose="02020603050405020304" pitchFamily="18" charset="0"/>
                <a:ea typeface="楷体" panose="02010609060101010101" pitchFamily="49" charset="-122"/>
                <a:cs typeface="Times New Roman" panose="02020603050405020304" pitchFamily="18" charset="0"/>
              </a:rPr>
              <a:t>处罚方式更为严格</a:t>
            </a:r>
            <a:endParaRPr sz="16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8" name="文本框 7"/>
          <p:cNvSpPr txBox="1"/>
          <p:nvPr/>
        </p:nvSpPr>
        <p:spPr>
          <a:xfrm>
            <a:off x="107950" y="2355215"/>
            <a:ext cx="3385185" cy="2608580"/>
          </a:xfrm>
          <a:prstGeom prst="rect">
            <a:avLst/>
          </a:prstGeom>
          <a:noFill/>
        </p:spPr>
        <p:txBody>
          <a:bodyPr wrap="square" rtlCol="0" anchor="t">
            <a:spAutoFit/>
          </a:bodyPr>
          <a:lstStyle/>
          <a:p>
            <a:pPr algn="just" eaLnBrk="1">
              <a:lnSpc>
                <a:spcPct val="130000"/>
              </a:lnSpc>
              <a:buClrTx/>
              <a:buSzTx/>
              <a:buFont typeface="Wingdings" panose="05000000000000000000" charset="0"/>
            </a:pPr>
            <a:r>
              <a:rPr lang="zh-CN" altLang="en-US" sz="1400" b="1">
                <a:solidFill>
                  <a:srgbClr val="034E87"/>
                </a:solidFill>
                <a:latin typeface="楷体" panose="02010609060101010101" pitchFamily="49" charset="-122"/>
                <a:ea typeface="楷体" panose="02010609060101010101" pitchFamily="49" charset="-122"/>
              </a:rPr>
              <a:t>一是大多数罚则不再将限期整改作为前置条件。</a:t>
            </a:r>
            <a:endParaRPr lang="zh-CN" altLang="en-US" sz="1400" b="1">
              <a:solidFill>
                <a:srgbClr val="034E87"/>
              </a:solidFill>
              <a:latin typeface="楷体" panose="02010609060101010101" pitchFamily="49" charset="-122"/>
              <a:ea typeface="楷体" panose="02010609060101010101" pitchFamily="49" charset="-122"/>
            </a:endParaRPr>
          </a:p>
          <a:p>
            <a:pPr algn="just" eaLnBrk="1">
              <a:lnSpc>
                <a:spcPct val="130000"/>
              </a:lnSpc>
              <a:buClrTx/>
              <a:buSzTx/>
              <a:buFont typeface="Wingdings" panose="05000000000000000000" charset="0"/>
            </a:pPr>
            <a:r>
              <a:rPr lang="zh-CN" altLang="en-US" sz="1200" b="1">
                <a:solidFill>
                  <a:schemeClr val="tx1"/>
                </a:solidFill>
                <a:latin typeface="楷体" panose="02010609060101010101" pitchFamily="49" charset="-122"/>
                <a:ea typeface="楷体" panose="02010609060101010101" pitchFamily="49" charset="-122"/>
              </a:rPr>
              <a:t>违法行为一经发现即责令整改并处罚款，拒不整改的，责令停产停业整顿。</a:t>
            </a:r>
            <a:endParaRPr lang="zh-CN" altLang="en-US" sz="1200" b="1">
              <a:solidFill>
                <a:schemeClr val="tx1"/>
              </a:solidFill>
              <a:latin typeface="楷体" panose="02010609060101010101" pitchFamily="49" charset="-122"/>
              <a:ea typeface="楷体" panose="02010609060101010101" pitchFamily="49" charset="-122"/>
            </a:endParaRPr>
          </a:p>
          <a:p>
            <a:pPr algn="just" eaLnBrk="1">
              <a:lnSpc>
                <a:spcPct val="130000"/>
              </a:lnSpc>
              <a:buClrTx/>
              <a:buSzTx/>
              <a:buFont typeface="Wingdings" panose="05000000000000000000" charset="0"/>
            </a:pPr>
            <a:r>
              <a:rPr lang="zh-CN" altLang="en-US" sz="1400" b="1">
                <a:solidFill>
                  <a:srgbClr val="034E87"/>
                </a:solidFill>
                <a:latin typeface="楷体" panose="02010609060101010101" pitchFamily="49" charset="-122"/>
                <a:ea typeface="楷体" panose="02010609060101010101" pitchFamily="49" charset="-122"/>
              </a:rPr>
              <a:t>二是按日连续处罚。</a:t>
            </a:r>
            <a:endParaRPr lang="zh-CN" altLang="en-US" sz="1400" b="1">
              <a:solidFill>
                <a:srgbClr val="C00000"/>
              </a:solidFill>
              <a:latin typeface="楷体" panose="02010609060101010101" pitchFamily="49" charset="-122"/>
              <a:ea typeface="楷体" panose="02010609060101010101" pitchFamily="49" charset="-122"/>
            </a:endParaRPr>
          </a:p>
          <a:p>
            <a:pPr algn="just" eaLnBrk="1">
              <a:lnSpc>
                <a:spcPct val="130000"/>
              </a:lnSpc>
              <a:buClrTx/>
              <a:buSzTx/>
              <a:buFont typeface="Wingdings" panose="05000000000000000000" charset="0"/>
            </a:pPr>
            <a:r>
              <a:rPr lang="zh-CN" altLang="en-US" sz="1200" b="1">
                <a:solidFill>
                  <a:schemeClr val="tx1"/>
                </a:solidFill>
                <a:latin typeface="楷体" panose="02010609060101010101" pitchFamily="49" charset="-122"/>
                <a:ea typeface="楷体" panose="02010609060101010101" pitchFamily="49" charset="-122"/>
                <a:cs typeface="楷体" panose="02010609060101010101" pitchFamily="49" charset="-122"/>
              </a:rPr>
              <a:t>第一百一十二条 生产经营单位违反本法规定，被责令改正且受到罚款处罚，拒不改正的，负有安全生产监督管理职责的部门可以自作出责令改正之日的次日起，按照原处罚数额按日连续处罚。</a:t>
            </a:r>
            <a:endParaRPr lang="zh-CN" altLang="en-US" sz="12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9" name="文本框 8"/>
          <p:cNvSpPr txBox="1"/>
          <p:nvPr/>
        </p:nvSpPr>
        <p:spPr>
          <a:xfrm>
            <a:off x="3564255" y="2355215"/>
            <a:ext cx="5436235" cy="2529205"/>
          </a:xfrm>
          <a:prstGeom prst="rect">
            <a:avLst/>
          </a:prstGeom>
          <a:noFill/>
        </p:spPr>
        <p:txBody>
          <a:bodyPr wrap="square" rtlCol="0" anchor="t">
            <a:spAutoFit/>
          </a:bodyPr>
          <a:lstStyle/>
          <a:p>
            <a:pPr algn="just" eaLnBrk="1">
              <a:lnSpc>
                <a:spcPct val="130000"/>
              </a:lnSpc>
              <a:buClrTx/>
              <a:buSzTx/>
              <a:buFont typeface="Wingdings" panose="05000000000000000000" charset="0"/>
            </a:pPr>
            <a:r>
              <a:rPr lang="zh-CN" altLang="en-US" sz="1400" b="1">
                <a:solidFill>
                  <a:srgbClr val="034E87"/>
                </a:solidFill>
                <a:latin typeface="楷体" panose="02010609060101010101" pitchFamily="49" charset="-122"/>
                <a:ea typeface="楷体" panose="02010609060101010101" pitchFamily="49" charset="-122"/>
                <a:sym typeface="+mn-ea"/>
              </a:rPr>
              <a:t>三是关闭取缔。</a:t>
            </a:r>
            <a:endParaRPr lang="zh-CN" altLang="en-US" sz="1400" b="1">
              <a:solidFill>
                <a:srgbClr val="C00000"/>
              </a:solidFill>
              <a:latin typeface="楷体" panose="02010609060101010101" pitchFamily="49" charset="-122"/>
              <a:ea typeface="楷体" panose="02010609060101010101" pitchFamily="49" charset="-122"/>
              <a:sym typeface="+mn-ea"/>
            </a:endParaRPr>
          </a:p>
          <a:p>
            <a:pPr algn="just" eaLnBrk="1">
              <a:lnSpc>
                <a:spcPct val="13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cs typeface="楷体" panose="02010609060101010101" pitchFamily="49" charset="-122"/>
                <a:sym typeface="+mn-ea"/>
              </a:rPr>
              <a:t>第一百一十三条 生产经营单位存在下列情形之一的，负有安全生产监督管理职责的部门应当提请地方人民政府</a:t>
            </a:r>
            <a:r>
              <a:rPr lang="zh-CN" altLang="en-US" sz="1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予以关闭</a:t>
            </a:r>
            <a:r>
              <a:rPr lang="zh-CN" altLang="en-US" sz="1200" b="1">
                <a:latin typeface="楷体" panose="02010609060101010101" pitchFamily="49" charset="-122"/>
                <a:ea typeface="楷体" panose="02010609060101010101" pitchFamily="49" charset="-122"/>
                <a:cs typeface="楷体" panose="02010609060101010101" pitchFamily="49" charset="-122"/>
                <a:sym typeface="+mn-ea"/>
              </a:rPr>
              <a:t>，有关部门应当依法吊销其有关证照</a:t>
            </a:r>
            <a:r>
              <a:rPr lang="zh-CN" altLang="en-US" sz="1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rPr>
              <a:t>。生产经营单位主要负责人五年内不得担任任何生产经营单位的主要负责人；情节严重的，终身不得担任本行业生产经营单位的主要负责人：</a:t>
            </a:r>
            <a:r>
              <a:rPr lang="zh-CN" altLang="en-US" sz="1200" b="1">
                <a:latin typeface="楷体" panose="02010609060101010101" pitchFamily="49" charset="-122"/>
                <a:ea typeface="楷体" panose="02010609060101010101" pitchFamily="49" charset="-122"/>
                <a:cs typeface="楷体" panose="02010609060101010101" pitchFamily="49" charset="-122"/>
                <a:sym typeface="+mn-ea"/>
              </a:rPr>
              <a:t>（一）</a:t>
            </a:r>
            <a:r>
              <a:rPr lang="zh-CN" altLang="en-US" sz="1200" b="1">
                <a:solidFill>
                  <a:srgbClr val="FF0000"/>
                </a:solidFill>
                <a:latin typeface="楷体" panose="02010609060101010101" pitchFamily="49" charset="-122"/>
                <a:ea typeface="楷体" panose="02010609060101010101" pitchFamily="49" charset="-122"/>
                <a:cs typeface="楷体" panose="02010609060101010101" pitchFamily="49" charset="-122"/>
                <a:sym typeface="+mn-ea"/>
              </a:rPr>
              <a:t>存在重大事故隐患，一百八十日内三次或者一年内四次受到本法规定的行政处罚的；</a:t>
            </a:r>
            <a:r>
              <a:rPr lang="zh-CN" altLang="en-US" sz="1200" b="1">
                <a:latin typeface="楷体" panose="02010609060101010101" pitchFamily="49" charset="-122"/>
                <a:ea typeface="楷体" panose="02010609060101010101" pitchFamily="49" charset="-122"/>
                <a:cs typeface="楷体" panose="02010609060101010101" pitchFamily="49" charset="-122"/>
                <a:sym typeface="+mn-ea"/>
              </a:rPr>
              <a:t>（二）经停产停业整顿，仍不具备法律、行政法规和国家标准或者行业标准规定的安全生产条件的；（三）不具备法律、行政法规和国家标准或者行业标准规定的安全生产条件，导致发生重大、特别重大生产安全事故的；（四）拒不执行负有安全生产监督管理职责的部门作出的停产停业整顿决定的。</a:t>
            </a:r>
            <a:endParaRPr lang="zh-CN" altLang="en-US" sz="1200" b="1">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矩形 2"/>
          <p:cNvSpPr/>
          <p:nvPr/>
        </p:nvSpPr>
        <p:spPr>
          <a:xfrm>
            <a:off x="107950" y="2282825"/>
            <a:ext cx="8944610" cy="2807970"/>
          </a:xfrm>
          <a:prstGeom prst="rect">
            <a:avLst/>
          </a:prstGeom>
          <a:noFill/>
          <a:ln w="28575" cmpd="dbl" algn="ctr">
            <a:solidFill>
              <a:schemeClr val="accent1">
                <a:lumMod val="75000"/>
              </a:schemeClr>
            </a:solidFill>
            <a:prstDash val="sysDot"/>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5" name="文本框 4"/>
          <p:cNvSpPr txBox="1"/>
          <p:nvPr/>
        </p:nvSpPr>
        <p:spPr>
          <a:xfrm>
            <a:off x="5790565" y="804545"/>
            <a:ext cx="3353435" cy="471170"/>
          </a:xfrm>
          <a:prstGeom prst="rect">
            <a:avLst/>
          </a:prstGeom>
          <a:noFill/>
        </p:spPr>
        <p:txBody>
          <a:bodyPr wrap="square" rtlCol="0" anchor="t">
            <a:noAutofit/>
          </a:bodyPr>
          <a:lstStyle/>
          <a:p>
            <a:pPr algn="ctr">
              <a:lnSpc>
                <a:spcPct val="130000"/>
              </a:lnSpc>
              <a:buClrTx/>
              <a:buSzTx/>
              <a:buFont typeface="Wingdings" panose="05000000000000000000" charset="0"/>
            </a:pPr>
            <a:r>
              <a:rPr lang="zh-CN" altLang="en-US" sz="2000" b="1">
                <a:solidFill>
                  <a:srgbClr val="C00000"/>
                </a:solidFill>
                <a:effectLst/>
                <a:latin typeface="微软雅黑" panose="020B0503020204020204" charset="-122"/>
                <a:ea typeface="微软雅黑" panose="020B0503020204020204" charset="-122"/>
              </a:rPr>
              <a:t>谁敢忽视安全生产</a:t>
            </a:r>
            <a:endParaRPr lang="zh-CN" altLang="en-US" sz="2000" b="1">
              <a:solidFill>
                <a:srgbClr val="C00000"/>
              </a:solidFill>
              <a:effectLst/>
              <a:latin typeface="微软雅黑" panose="020B0503020204020204" charset="-122"/>
              <a:ea typeface="微软雅黑" panose="020B0503020204020204" charset="-122"/>
            </a:endParaRPr>
          </a:p>
          <a:p>
            <a:pPr algn="ctr">
              <a:lnSpc>
                <a:spcPct val="130000"/>
              </a:lnSpc>
              <a:buClrTx/>
              <a:buSzTx/>
              <a:buFont typeface="Wingdings" panose="05000000000000000000" charset="0"/>
            </a:pPr>
            <a:r>
              <a:rPr lang="zh-CN" altLang="en-US" sz="2000" b="1">
                <a:solidFill>
                  <a:srgbClr val="C00000"/>
                </a:solidFill>
                <a:effectLst/>
                <a:latin typeface="微软雅黑" panose="020B0503020204020204" charset="-122"/>
                <a:ea typeface="微软雅黑" panose="020B0503020204020204" charset="-122"/>
              </a:rPr>
              <a:t>谁就被罚的倾家荡产</a:t>
            </a:r>
            <a:endParaRPr lang="zh-CN" altLang="en-US" sz="2000" b="1">
              <a:solidFill>
                <a:srgbClr val="C00000"/>
              </a:solidFill>
              <a:effectLst/>
              <a:latin typeface="微软雅黑" panose="020B0503020204020204" charset="-122"/>
              <a:ea typeface="微软雅黑" panose="020B0503020204020204" charset="-122"/>
            </a:endParaRPr>
          </a:p>
        </p:txBody>
      </p:sp>
    </p:spTree>
  </p:cSld>
  <p:clrMapOvr>
    <a:masterClrMapping/>
  </p:clrMapOvr>
  <p:transition spd="slow">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417830" y="1115695"/>
            <a:ext cx="8335645" cy="3450590"/>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危险作业安全专项治理行动</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省级应急管理部门组织开展作业安全专题培训，将特殊作业、检维修作业、</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带压密封</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带压开孔</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等</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作业</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安全作为必查项</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重大危险源</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企业2024年底前建立</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应用特殊作业审批和人员定位场景</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严格落实安全承诺公告，根据承诺公告进行抽查检查</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实施石油天然气开采特殊作业标准化指导和专项治理。</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9B5898EF-D7AB-42A7-9FF6-D1A3E71E40DB}" type="slidenum">
              <a:rPr lang="zh-CN" altLang="en-US"/>
            </a:fld>
            <a:endParaRPr lang="zh-CN" altLang="en-US"/>
          </a:p>
        </p:txBody>
      </p:sp>
      <p:sp>
        <p:nvSpPr>
          <p:cNvPr id="100" name="文本框 99"/>
          <p:cNvSpPr txBox="1"/>
          <p:nvPr/>
        </p:nvSpPr>
        <p:spPr>
          <a:xfrm>
            <a:off x="800735" y="1312545"/>
            <a:ext cx="7557770" cy="3496945"/>
          </a:xfrm>
          <a:prstGeom prst="rect">
            <a:avLst/>
          </a:prstGeom>
          <a:noFill/>
          <a:ln w="9525">
            <a:noFill/>
          </a:ln>
        </p:spPr>
        <p:txBody>
          <a:bodyPr>
            <a:noAutofit/>
          </a:bodyPr>
          <a:p>
            <a:pPr marL="457200" indent="-457200">
              <a:buFont typeface="Wingdings" panose="05000000000000000000" charset="0"/>
              <a:buChar char="n"/>
            </a:pPr>
            <a:r>
              <a:rPr lang="en-US" sz="2800" b="0">
                <a:solidFill>
                  <a:srgbClr val="000000"/>
                </a:solidFill>
                <a:latin typeface="楷体_GB2312" panose="02010609030101010101" charset="-122"/>
                <a:ea typeface="楷体_GB2312" panose="02010609030101010101" charset="-122"/>
                <a:cs typeface="楷体_GB2312" panose="02010609030101010101" charset="-122"/>
              </a:rPr>
              <a:t>2023</a:t>
            </a:r>
            <a:r>
              <a:rPr lang="zh-CN" sz="2800" b="0">
                <a:solidFill>
                  <a:srgbClr val="000000"/>
                </a:solidFill>
                <a:latin typeface="楷体_GB2312" panose="02010609030101010101" charset="-122"/>
                <a:ea typeface="楷体_GB2312" panose="02010609030101010101" charset="-122"/>
                <a:cs typeface="楷体_GB2312" panose="02010609030101010101" charset="-122"/>
              </a:rPr>
              <a:t>年涉及检维修和特殊作业的事故为</a:t>
            </a:r>
            <a:r>
              <a:rPr lang="en-US" sz="2800" b="0">
                <a:solidFill>
                  <a:srgbClr val="000000"/>
                </a:solidFill>
                <a:latin typeface="楷体_GB2312" panose="02010609030101010101" charset="-122"/>
                <a:ea typeface="楷体_GB2312" panose="02010609030101010101" charset="-122"/>
                <a:cs typeface="楷体_GB2312" panose="02010609030101010101" charset="-122"/>
              </a:rPr>
              <a:t>34</a:t>
            </a:r>
            <a:r>
              <a:rPr lang="zh-CN" sz="2800" b="0">
                <a:solidFill>
                  <a:srgbClr val="000000"/>
                </a:solidFill>
                <a:latin typeface="楷体_GB2312" panose="02010609030101010101" charset="-122"/>
                <a:ea typeface="楷体_GB2312" panose="02010609030101010101" charset="-122"/>
                <a:cs typeface="楷体_GB2312" panose="02010609030101010101" charset="-122"/>
              </a:rPr>
              <a:t>起、死亡</a:t>
            </a:r>
            <a:r>
              <a:rPr lang="en-US" sz="2800" b="0">
                <a:solidFill>
                  <a:srgbClr val="000000"/>
                </a:solidFill>
                <a:latin typeface="楷体_GB2312" panose="02010609030101010101" charset="-122"/>
                <a:ea typeface="楷体_GB2312" panose="02010609030101010101" charset="-122"/>
                <a:cs typeface="楷体_GB2312" panose="02010609030101010101" charset="-122"/>
              </a:rPr>
              <a:t>88</a:t>
            </a:r>
            <a:r>
              <a:rPr lang="zh-CN" sz="2800" b="0">
                <a:solidFill>
                  <a:srgbClr val="000000"/>
                </a:solidFill>
                <a:latin typeface="楷体_GB2312" panose="02010609030101010101" charset="-122"/>
                <a:ea typeface="楷体_GB2312" panose="02010609030101010101" charset="-122"/>
                <a:cs typeface="楷体_GB2312" panose="02010609030101010101" charset="-122"/>
              </a:rPr>
              <a:t>人，占事故总数的</a:t>
            </a:r>
            <a:r>
              <a:rPr lang="en-US" sz="2800" b="0">
                <a:solidFill>
                  <a:srgbClr val="000000"/>
                </a:solidFill>
                <a:latin typeface="楷体_GB2312" panose="02010609030101010101" charset="-122"/>
                <a:ea typeface="楷体_GB2312" panose="02010609030101010101" charset="-122"/>
                <a:cs typeface="楷体_GB2312" panose="02010609030101010101" charset="-122"/>
              </a:rPr>
              <a:t>29.6%</a:t>
            </a:r>
            <a:r>
              <a:rPr lang="zh-CN" sz="2800" b="0">
                <a:solidFill>
                  <a:srgbClr val="000000"/>
                </a:solidFill>
                <a:latin typeface="楷体_GB2312" panose="02010609030101010101" charset="-122"/>
                <a:ea typeface="楷体_GB2312" panose="02010609030101010101" charset="-122"/>
                <a:cs typeface="楷体_GB2312" panose="02010609030101010101" charset="-122"/>
              </a:rPr>
              <a:t>、</a:t>
            </a:r>
            <a:r>
              <a:rPr lang="en-US" sz="2800" b="0">
                <a:solidFill>
                  <a:srgbClr val="000000"/>
                </a:solidFill>
                <a:latin typeface="楷体_GB2312" panose="02010609030101010101" charset="-122"/>
                <a:ea typeface="楷体_GB2312" panose="02010609030101010101" charset="-122"/>
                <a:cs typeface="楷体_GB2312" panose="02010609030101010101" charset="-122"/>
              </a:rPr>
              <a:t>55.3%</a:t>
            </a:r>
            <a:endParaRPr lang="en-US" sz="2800" b="0">
              <a:solidFill>
                <a:srgbClr val="000000"/>
              </a:solidFill>
              <a:latin typeface="楷体_GB2312" panose="02010609030101010101" charset="-122"/>
              <a:ea typeface="楷体_GB2312" panose="02010609030101010101" charset="-122"/>
              <a:cs typeface="楷体_GB2312" panose="02010609030101010101" charset="-122"/>
            </a:endParaRPr>
          </a:p>
          <a:p>
            <a:pPr marL="457200" indent="-457200">
              <a:buFont typeface="Wingdings" panose="05000000000000000000" charset="0"/>
              <a:buChar char="n"/>
            </a:pPr>
            <a:r>
              <a:rPr lang="zh-CN" sz="2800" b="0">
                <a:solidFill>
                  <a:srgbClr val="000000"/>
                </a:solidFill>
                <a:latin typeface="楷体_GB2312" panose="02010609030101010101" charset="-122"/>
                <a:ea typeface="楷体_GB2312" panose="02010609030101010101" charset="-122"/>
                <a:cs typeface="楷体_GB2312" panose="02010609030101010101" charset="-122"/>
              </a:rPr>
              <a:t>较大事故中涉及</a:t>
            </a:r>
            <a:r>
              <a:rPr lang="zh-CN" sz="2800" b="0">
                <a:solidFill>
                  <a:srgbClr val="000000"/>
                </a:solidFill>
                <a:latin typeface="楷体_GB2312" panose="02010609030101010101" charset="-122"/>
                <a:ea typeface="楷体_GB2312" panose="02010609030101010101" charset="-122"/>
                <a:cs typeface="楷体_GB2312" panose="02010609030101010101" charset="-122"/>
              </a:rPr>
              <a:t>检维修和特殊作业的</a:t>
            </a:r>
            <a:r>
              <a:rPr lang="en-US" sz="2800" b="0">
                <a:solidFill>
                  <a:srgbClr val="000000"/>
                </a:solidFill>
                <a:latin typeface="楷体_GB2312" panose="02010609030101010101" charset="-122"/>
                <a:ea typeface="楷体_GB2312" panose="02010609030101010101" charset="-122"/>
                <a:cs typeface="楷体_GB2312" panose="02010609030101010101" charset="-122"/>
              </a:rPr>
              <a:t>7</a:t>
            </a:r>
            <a:r>
              <a:rPr lang="zh-CN" sz="2800" b="0">
                <a:solidFill>
                  <a:srgbClr val="000000"/>
                </a:solidFill>
                <a:latin typeface="楷体_GB2312" panose="02010609030101010101" charset="-122"/>
                <a:ea typeface="楷体_GB2312" panose="02010609030101010101" charset="-122"/>
                <a:cs typeface="楷体_GB2312" panose="02010609030101010101" charset="-122"/>
              </a:rPr>
              <a:t>起、死亡</a:t>
            </a:r>
            <a:r>
              <a:rPr lang="en-US" sz="2800" b="0">
                <a:solidFill>
                  <a:srgbClr val="000000"/>
                </a:solidFill>
                <a:latin typeface="楷体_GB2312" panose="02010609030101010101" charset="-122"/>
                <a:ea typeface="楷体_GB2312" panose="02010609030101010101" charset="-122"/>
                <a:cs typeface="楷体_GB2312" panose="02010609030101010101" charset="-122"/>
              </a:rPr>
              <a:t>26</a:t>
            </a:r>
            <a:r>
              <a:rPr lang="zh-CN" sz="2800" b="0">
                <a:solidFill>
                  <a:srgbClr val="000000"/>
                </a:solidFill>
                <a:latin typeface="楷体_GB2312" panose="02010609030101010101" charset="-122"/>
                <a:ea typeface="楷体_GB2312" panose="02010609030101010101" charset="-122"/>
                <a:cs typeface="楷体_GB2312" panose="02010609030101010101" charset="-122"/>
              </a:rPr>
              <a:t>人，占较大事故的</a:t>
            </a:r>
            <a:r>
              <a:rPr lang="en-US" sz="2800" b="0">
                <a:solidFill>
                  <a:srgbClr val="000000"/>
                </a:solidFill>
                <a:latin typeface="楷体_GB2312" panose="02010609030101010101" charset="-122"/>
                <a:ea typeface="楷体_GB2312" panose="02010609030101010101" charset="-122"/>
                <a:cs typeface="楷体_GB2312" panose="02010609030101010101" charset="-122"/>
              </a:rPr>
              <a:t>87.5%</a:t>
            </a:r>
            <a:r>
              <a:rPr lang="zh-CN" sz="2800" b="0">
                <a:solidFill>
                  <a:srgbClr val="000000"/>
                </a:solidFill>
                <a:latin typeface="楷体_GB2312" panose="02010609030101010101" charset="-122"/>
                <a:ea typeface="楷体_GB2312" panose="02010609030101010101" charset="-122"/>
                <a:cs typeface="楷体_GB2312" panose="02010609030101010101" charset="-122"/>
              </a:rPr>
              <a:t>、</a:t>
            </a:r>
            <a:r>
              <a:rPr lang="en-US" sz="2800" b="0">
                <a:solidFill>
                  <a:srgbClr val="000000"/>
                </a:solidFill>
                <a:latin typeface="楷体_GB2312" panose="02010609030101010101" charset="-122"/>
                <a:ea typeface="楷体_GB2312" panose="02010609030101010101" charset="-122"/>
                <a:cs typeface="楷体_GB2312" panose="02010609030101010101" charset="-122"/>
              </a:rPr>
              <a:t>89.7%</a:t>
            </a:r>
            <a:r>
              <a:rPr lang="zh-CN" altLang="en-US" sz="2800" b="0">
                <a:solidFill>
                  <a:srgbClr val="000000"/>
                </a:solidFill>
                <a:latin typeface="楷体_GB2312" panose="02010609030101010101" charset="-122"/>
                <a:ea typeface="楷体_GB2312" panose="02010609030101010101" charset="-122"/>
                <a:cs typeface="楷体_GB2312" panose="02010609030101010101" charset="-122"/>
              </a:rPr>
              <a:t>。</a:t>
            </a:r>
            <a:endParaRPr lang="zh-CN" altLang="en-US" sz="2800" b="0">
              <a:solidFill>
                <a:srgbClr val="000000"/>
              </a:solidFill>
              <a:latin typeface="楷体_GB2312" panose="02010609030101010101" charset="-122"/>
              <a:ea typeface="楷体_GB2312" panose="02010609030101010101" charset="-122"/>
              <a:cs typeface="楷体_GB2312" panose="02010609030101010101" charset="-122"/>
            </a:endParaRPr>
          </a:p>
          <a:p>
            <a:pPr marL="457200" indent="-457200">
              <a:buFont typeface="Wingdings" panose="05000000000000000000" charset="0"/>
              <a:buChar char="n"/>
            </a:pPr>
            <a:r>
              <a:rPr lang="en-US" sz="2800" b="0">
                <a:solidFill>
                  <a:srgbClr val="000000"/>
                </a:solidFill>
                <a:latin typeface="楷体_GB2312" panose="02010609030101010101" charset="-122"/>
                <a:ea typeface="楷体_GB2312" panose="02010609030101010101" charset="-122"/>
                <a:cs typeface="楷体_GB2312" panose="02010609030101010101" charset="-122"/>
              </a:rPr>
              <a:t>3</a:t>
            </a:r>
            <a:r>
              <a:rPr lang="zh-CN" sz="2800" b="0">
                <a:solidFill>
                  <a:srgbClr val="000000"/>
                </a:solidFill>
                <a:latin typeface="楷体_GB2312" panose="02010609030101010101" charset="-122"/>
                <a:ea typeface="楷体_GB2312" panose="02010609030101010101" charset="-122"/>
                <a:cs typeface="楷体_GB2312" panose="02010609030101010101" charset="-122"/>
              </a:rPr>
              <a:t>起重大事故全部发生在检维修环节。</a:t>
            </a:r>
            <a:endParaRPr lang="zh-CN" altLang="en-US" sz="2800" b="0">
              <a:solidFill>
                <a:srgbClr val="000000"/>
              </a:solidFill>
              <a:latin typeface="楷体_GB2312" panose="02010609030101010101" charset="-122"/>
              <a:ea typeface="楷体_GB2312" panose="02010609030101010101" charset="-122"/>
              <a:cs typeface="楷体_GB2312" panose="02010609030101010101" charset="-122"/>
            </a:endParaRPr>
          </a:p>
        </p:txBody>
      </p:sp>
    </p:spTree>
  </p:cSld>
  <p:clrMapOvr>
    <a:masterClrMapping/>
  </p:clrMapOvr>
  <p:transition spd="slow">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524510" y="1765935"/>
            <a:ext cx="8094980" cy="3023870"/>
          </a:xfrm>
          <a:prstGeom prst="roundRect">
            <a:avLst/>
          </a:prstGeom>
          <a:noFill/>
          <a:ln w="31750" cmpd="thickThin">
            <a:solidFill>
              <a:srgbClr val="282EAC"/>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内容占位符 4"/>
          <p:cNvSpPr>
            <a:spLocks noGrp="1"/>
          </p:cNvSpPr>
          <p:nvPr>
            <p:ph sz="half" idx="4294967295"/>
          </p:nvPr>
        </p:nvSpPr>
        <p:spPr>
          <a:xfrm>
            <a:off x="4872990" y="1972945"/>
            <a:ext cx="3705860" cy="2422525"/>
          </a:xfrm>
        </p:spPr>
        <p:txBody>
          <a:bodyPr/>
          <a:lstStyle/>
          <a:p>
            <a:pPr marL="647700" indent="-450215" algn="just">
              <a:spcBef>
                <a:spcPts val="0"/>
              </a:spcBef>
              <a:spcAft>
                <a:spcPts val="1000"/>
              </a:spcAft>
              <a:buClr>
                <a:srgbClr val="282EAC"/>
              </a:buClr>
              <a:buSzTx/>
              <a:buFont typeface="Wingdings" panose="05000000000000000000" charset="0"/>
              <a:buChar char="n"/>
            </a:pPr>
            <a:r>
              <a:rPr lang="zh-CN" altLang="en-US" sz="1500" b="1">
                <a:solidFill>
                  <a:srgbClr val="A43434"/>
                </a:solidFill>
                <a:latin typeface="微软雅黑" panose="020B0503020204020204" charset="-122"/>
                <a:ea typeface="微软雅黑" panose="020B0503020204020204" charset="-122"/>
                <a:cs typeface="微软雅黑" panose="020B0503020204020204" charset="-122"/>
                <a:sym typeface="+mn-ea"/>
              </a:rPr>
              <a:t>尽量避免仪表强制和带压堵漏</a:t>
            </a:r>
            <a:endParaRPr lang="zh-CN" altLang="en-US" sz="1500" b="1">
              <a:latin typeface="微软雅黑" panose="020B0503020204020204" charset="-122"/>
              <a:ea typeface="微软雅黑" panose="020B0503020204020204" charset="-122"/>
              <a:cs typeface="微软雅黑" panose="020B0503020204020204" charset="-122"/>
            </a:endParaRPr>
          </a:p>
          <a:p>
            <a:pPr marL="647700" indent="-450215" algn="just" defTabSz="914400">
              <a:lnSpc>
                <a:spcPct val="150000"/>
              </a:lnSpc>
              <a:spcBef>
                <a:spcPts val="0"/>
              </a:spcBef>
              <a:spcAft>
                <a:spcPts val="1000"/>
              </a:spcAft>
              <a:buClr>
                <a:srgbClr val="282EAC"/>
              </a:buClr>
              <a:buSzTx/>
              <a:buFont typeface="Wingdings" panose="05000000000000000000" charset="0"/>
              <a:buChar char="n"/>
            </a:pPr>
            <a:r>
              <a:rPr lang="zh-CN" altLang="en-US" sz="1500" b="1" spc="150">
                <a:uFillTx/>
                <a:latin typeface="微软雅黑" panose="020B0503020204020204" charset="-122"/>
                <a:ea typeface="微软雅黑" panose="020B0503020204020204" charset="-122"/>
                <a:cs typeface="微软雅黑" panose="020B0503020204020204" charset="-122"/>
                <a:sym typeface="+mn-ea"/>
              </a:rPr>
              <a:t>作业安全管理关键是理解风险的管控原理</a:t>
            </a:r>
            <a:endParaRPr lang="zh-CN" altLang="en-US" sz="1500" b="1" spc="150">
              <a:uFillTx/>
              <a:latin typeface="微软雅黑" panose="020B0503020204020204" charset="-122"/>
              <a:ea typeface="微软雅黑" panose="020B0503020204020204" charset="-122"/>
              <a:cs typeface="微软雅黑" panose="020B0503020204020204" charset="-122"/>
            </a:endParaRPr>
          </a:p>
          <a:p>
            <a:pPr marL="647700" indent="-450215" algn="just" defTabSz="914400">
              <a:lnSpc>
                <a:spcPct val="150000"/>
              </a:lnSpc>
              <a:spcBef>
                <a:spcPts val="0"/>
              </a:spcBef>
              <a:spcAft>
                <a:spcPts val="1000"/>
              </a:spcAft>
              <a:buClr>
                <a:srgbClr val="282EAC"/>
              </a:buClr>
              <a:buSzTx/>
              <a:buFont typeface="Wingdings" panose="05000000000000000000" charset="0"/>
              <a:buChar char="n"/>
            </a:pPr>
            <a:r>
              <a:rPr lang="zh-CN" altLang="en-US" sz="1500" b="1" spc="150">
                <a:uFillTx/>
                <a:latin typeface="微软雅黑" panose="020B0503020204020204" charset="-122"/>
                <a:ea typeface="微软雅黑" panose="020B0503020204020204" charset="-122"/>
                <a:cs typeface="微软雅黑" panose="020B0503020204020204" charset="-122"/>
                <a:sym typeface="+mn-ea"/>
              </a:rPr>
              <a:t>认真开展作业风险分析JSA</a:t>
            </a:r>
            <a:endParaRPr lang="zh-CN" altLang="en-US" sz="1500" b="1" spc="150">
              <a:uFillTx/>
              <a:latin typeface="微软雅黑" panose="020B0503020204020204" charset="-122"/>
              <a:ea typeface="微软雅黑" panose="020B0503020204020204" charset="-122"/>
              <a:cs typeface="微软雅黑" panose="020B0503020204020204" charset="-122"/>
            </a:endParaRPr>
          </a:p>
          <a:p>
            <a:pPr marL="647700" indent="-450215" algn="just" defTabSz="914400">
              <a:lnSpc>
                <a:spcPct val="150000"/>
              </a:lnSpc>
              <a:spcBef>
                <a:spcPts val="0"/>
              </a:spcBef>
              <a:spcAft>
                <a:spcPts val="1000"/>
              </a:spcAft>
              <a:buClr>
                <a:srgbClr val="282EAC"/>
              </a:buClr>
              <a:buSzTx/>
              <a:buFont typeface="Wingdings" panose="05000000000000000000" charset="0"/>
              <a:buChar char="n"/>
            </a:pPr>
            <a:r>
              <a:rPr lang="zh-CN" altLang="en-US" sz="1500" b="1" spc="150">
                <a:uFillTx/>
                <a:latin typeface="微软雅黑" panose="020B0503020204020204" charset="-122"/>
                <a:ea typeface="微软雅黑" panose="020B0503020204020204" charset="-122"/>
                <a:cs typeface="微软雅黑" panose="020B0503020204020204" charset="-122"/>
                <a:sym typeface="+mn-ea"/>
              </a:rPr>
              <a:t>应用信息化监控技术：作业连续监测监控技术</a:t>
            </a:r>
            <a:endParaRPr lang="zh-CN" altLang="en-US" sz="1500" b="1" spc="150">
              <a:uFillTx/>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391160" y="1849755"/>
            <a:ext cx="4617085" cy="2771140"/>
          </a:xfrm>
          <a:prstGeom prst="rect">
            <a:avLst/>
          </a:prstGeom>
          <a:noFill/>
        </p:spPr>
        <p:txBody>
          <a:bodyPr wrap="square" rtlCol="0">
            <a:spAutoFit/>
          </a:bodyPr>
          <a:lstStyle/>
          <a:p>
            <a:pPr marL="647700" indent="-450215" algn="just" fontAlgn="auto">
              <a:lnSpc>
                <a:spcPct val="150000"/>
              </a:lnSpc>
              <a:spcBef>
                <a:spcPts val="0"/>
              </a:spcBef>
              <a:spcAft>
                <a:spcPts val="400"/>
              </a:spcAft>
              <a:buClr>
                <a:srgbClr val="282EAC"/>
              </a:buClr>
              <a:buSzTx/>
              <a:buFont typeface="Wingdings" panose="05000000000000000000" charset="0"/>
              <a:buChar char="n"/>
            </a:pPr>
            <a:r>
              <a:rPr lang="zh-CN" altLang="en-US" sz="1500" b="1" spc="150">
                <a:uFillTx/>
                <a:latin typeface="微软雅黑" panose="020B0503020204020204" charset="-122"/>
                <a:ea typeface="微软雅黑" panose="020B0503020204020204" charset="-122"/>
                <a:cs typeface="微软雅黑" panose="020B0503020204020204" charset="-122"/>
                <a:sym typeface="+mn-ea"/>
              </a:rPr>
              <a:t>化工企业动火和进入受限空间作业发生的事故占事故起数和死亡人数的50%以上</a:t>
            </a:r>
            <a:endParaRPr lang="zh-CN" altLang="en-US" sz="1500">
              <a:latin typeface="微软雅黑" panose="020B0503020204020204" charset="-122"/>
              <a:ea typeface="微软雅黑" panose="020B0503020204020204" charset="-122"/>
              <a:cs typeface="微软雅黑" panose="020B0503020204020204" charset="-122"/>
            </a:endParaRPr>
          </a:p>
          <a:p>
            <a:pPr marL="647700" indent="-450215" algn="just" fontAlgn="auto">
              <a:lnSpc>
                <a:spcPct val="150000"/>
              </a:lnSpc>
              <a:spcBef>
                <a:spcPts val="0"/>
              </a:spcBef>
              <a:spcAft>
                <a:spcPts val="400"/>
              </a:spcAft>
              <a:buClr>
                <a:srgbClr val="282EAC"/>
              </a:buClr>
              <a:buSzTx/>
              <a:buFont typeface="Wingdings" panose="05000000000000000000" charset="0"/>
              <a:buChar char="n"/>
            </a:pPr>
            <a:r>
              <a:rPr lang="zh-CN" altLang="en-US" sz="1500" b="1" spc="150">
                <a:solidFill>
                  <a:schemeClr val="accent1">
                    <a:lumMod val="75000"/>
                  </a:schemeClr>
                </a:solidFill>
                <a:uFillTx/>
                <a:latin typeface="微软雅黑" panose="020B0503020204020204" charset="-122"/>
                <a:ea typeface="微软雅黑" panose="020B0503020204020204" charset="-122"/>
                <a:cs typeface="微软雅黑" panose="020B0503020204020204" charset="-122"/>
                <a:sym typeface="+mn-ea"/>
              </a:rPr>
              <a:t>化工八大作业</a:t>
            </a:r>
            <a:r>
              <a:rPr lang="zh-CN" altLang="en-US" sz="1500" b="1" spc="150">
                <a:uFillTx/>
                <a:latin typeface="微软雅黑" panose="020B0503020204020204" charset="-122"/>
                <a:ea typeface="微软雅黑" panose="020B0503020204020204" charset="-122"/>
                <a:cs typeface="微软雅黑" panose="020B0503020204020204" charset="-122"/>
                <a:sym typeface="+mn-ea"/>
              </a:rPr>
              <a:t>+</a:t>
            </a:r>
            <a:r>
              <a:rPr lang="zh-CN" altLang="en-US" sz="1500" b="1" spc="150">
                <a:solidFill>
                  <a:srgbClr val="282EAC"/>
                </a:solidFill>
                <a:uFillTx/>
                <a:latin typeface="微软雅黑" panose="020B0503020204020204" charset="-122"/>
                <a:ea typeface="微软雅黑" panose="020B0503020204020204" charset="-122"/>
                <a:cs typeface="微软雅黑" panose="020B0503020204020204" charset="-122"/>
                <a:sym typeface="+mn-ea"/>
              </a:rPr>
              <a:t>危化品装卸</a:t>
            </a:r>
            <a:r>
              <a:rPr lang="zh-CN" altLang="en-US" sz="1500" b="1" spc="150">
                <a:uFillTx/>
                <a:latin typeface="微软雅黑" panose="020B0503020204020204" charset="-122"/>
                <a:ea typeface="微软雅黑" panose="020B0503020204020204" charset="-122"/>
                <a:cs typeface="微软雅黑" panose="020B0503020204020204" charset="-122"/>
                <a:sym typeface="+mn-ea"/>
              </a:rPr>
              <a:t>+</a:t>
            </a:r>
            <a:r>
              <a:rPr lang="zh-CN" altLang="en-US" sz="1500" b="1" spc="150">
                <a:solidFill>
                  <a:srgbClr val="A43434"/>
                </a:solidFill>
                <a:uFillTx/>
                <a:latin typeface="微软雅黑" panose="020B0503020204020204" charset="-122"/>
                <a:ea typeface="微软雅黑" panose="020B0503020204020204" charset="-122"/>
                <a:cs typeface="微软雅黑" panose="020B0503020204020204" charset="-122"/>
                <a:sym typeface="+mn-ea"/>
              </a:rPr>
              <a:t>仪表强制</a:t>
            </a:r>
            <a:endParaRPr lang="zh-CN" altLang="en-US" sz="1500" b="1" spc="150">
              <a:solidFill>
                <a:srgbClr val="A43434"/>
              </a:solidFill>
              <a:uFillTx/>
              <a:latin typeface="微软雅黑" panose="020B0503020204020204" charset="-122"/>
              <a:ea typeface="微软雅黑" panose="020B0503020204020204" charset="-122"/>
              <a:cs typeface="微软雅黑" panose="020B0503020204020204" charset="-122"/>
              <a:sym typeface="+mn-ea"/>
            </a:endParaRPr>
          </a:p>
          <a:p>
            <a:pPr marL="197485" indent="0" algn="just" fontAlgn="auto">
              <a:lnSpc>
                <a:spcPct val="150000"/>
              </a:lnSpc>
              <a:spcBef>
                <a:spcPts val="0"/>
              </a:spcBef>
              <a:spcAft>
                <a:spcPts val="400"/>
              </a:spcAft>
              <a:buClr>
                <a:srgbClr val="282EAC"/>
              </a:buClr>
              <a:buSzTx/>
              <a:buFont typeface="Wingdings" panose="05000000000000000000" charset="0"/>
              <a:buNone/>
            </a:pPr>
            <a:r>
              <a:rPr lang="en-US" altLang="zh-CN" sz="1500">
                <a:latin typeface="微软雅黑" panose="020B0503020204020204" charset="-122"/>
                <a:ea typeface="微软雅黑" panose="020B0503020204020204" charset="-122"/>
                <a:cs typeface="微软雅黑" panose="020B0503020204020204" charset="-122"/>
              </a:rPr>
              <a:t>      </a:t>
            </a:r>
            <a:r>
              <a:rPr lang="zh-CN" altLang="en-US" sz="1500" b="1" spc="150">
                <a:uFillTx/>
                <a:latin typeface="微软雅黑" panose="020B0503020204020204" charset="-122"/>
                <a:ea typeface="微软雅黑" panose="020B0503020204020204" charset="-122"/>
                <a:cs typeface="微软雅黑" panose="020B0503020204020204" charset="-122"/>
                <a:sym typeface="+mn-ea"/>
              </a:rPr>
              <a:t>+</a:t>
            </a:r>
            <a:r>
              <a:rPr lang="zh-CN" altLang="en-US" sz="1500" b="1" spc="150">
                <a:uFillTx/>
                <a:latin typeface="微软雅黑" panose="020B0503020204020204" charset="-122"/>
                <a:ea typeface="微软雅黑" panose="020B0503020204020204" charset="-122"/>
                <a:cs typeface="微软雅黑" panose="020B0503020204020204" charset="-122"/>
              </a:rPr>
              <a:t>带压堵漏</a:t>
            </a:r>
            <a:endParaRPr lang="zh-CN" altLang="en-US" sz="1500" b="1" spc="150">
              <a:uFillTx/>
              <a:latin typeface="微软雅黑" panose="020B0503020204020204" charset="-122"/>
              <a:ea typeface="微软雅黑" panose="020B0503020204020204" charset="-122"/>
              <a:cs typeface="微软雅黑" panose="020B0503020204020204" charset="-122"/>
            </a:endParaRPr>
          </a:p>
          <a:p>
            <a:pPr marL="647700" indent="-450215" algn="just" fontAlgn="auto">
              <a:lnSpc>
                <a:spcPct val="150000"/>
              </a:lnSpc>
              <a:spcBef>
                <a:spcPts val="0"/>
              </a:spcBef>
              <a:spcAft>
                <a:spcPts val="400"/>
              </a:spcAft>
              <a:buClr>
                <a:srgbClr val="282EAC"/>
              </a:buClr>
              <a:buSzTx/>
              <a:buFont typeface="Wingdings" panose="05000000000000000000" charset="0"/>
              <a:buChar char="n"/>
            </a:pPr>
            <a:r>
              <a:rPr lang="zh-CN" altLang="en-US" sz="1500" b="1" spc="150">
                <a:uFillTx/>
                <a:latin typeface="微软雅黑" panose="020B0503020204020204" charset="-122"/>
                <a:ea typeface="微软雅黑" panose="020B0503020204020204" charset="-122"/>
                <a:cs typeface="微软雅黑" panose="020B0503020204020204" charset="-122"/>
                <a:sym typeface="+mn-ea"/>
              </a:rPr>
              <a:t>作业程序管理</a:t>
            </a:r>
            <a:endParaRPr lang="zh-CN" altLang="en-US" sz="1500">
              <a:latin typeface="微软雅黑" panose="020B0503020204020204" charset="-122"/>
              <a:ea typeface="微软雅黑" panose="020B0503020204020204" charset="-122"/>
              <a:cs typeface="微软雅黑" panose="020B0503020204020204" charset="-122"/>
            </a:endParaRPr>
          </a:p>
          <a:p>
            <a:pPr marL="647700" indent="-450215" algn="just" fontAlgn="auto">
              <a:lnSpc>
                <a:spcPct val="150000"/>
              </a:lnSpc>
              <a:spcBef>
                <a:spcPts val="0"/>
              </a:spcBef>
              <a:spcAft>
                <a:spcPts val="400"/>
              </a:spcAft>
              <a:buClr>
                <a:srgbClr val="282EAC"/>
              </a:buClr>
              <a:buSzTx/>
              <a:buFont typeface="Wingdings" panose="05000000000000000000" charset="0"/>
              <a:buChar char="n"/>
            </a:pPr>
            <a:r>
              <a:rPr lang="zh-CN" altLang="en-US" sz="1500" b="1" spc="150">
                <a:uFillTx/>
                <a:latin typeface="微软雅黑" panose="020B0503020204020204" charset="-122"/>
                <a:ea typeface="微软雅黑" panose="020B0503020204020204" charset="-122"/>
                <a:cs typeface="微软雅黑" panose="020B0503020204020204" charset="-122"/>
                <a:sym typeface="+mn-ea"/>
              </a:rPr>
              <a:t>八大作业安全管理：制度+JSA+许可证</a:t>
            </a:r>
            <a:endParaRPr lang="zh-CN" altLang="en-US" sz="1500" b="1" spc="150">
              <a:uFillTx/>
              <a:latin typeface="微软雅黑" panose="020B0503020204020204" charset="-122"/>
              <a:ea typeface="微软雅黑" panose="020B0503020204020204" charset="-122"/>
              <a:cs typeface="微软雅黑" panose="020B0503020204020204" charset="-122"/>
              <a:sym typeface="+mn-ea"/>
            </a:endParaRPr>
          </a:p>
          <a:p>
            <a:pPr marL="647700" indent="-450215" algn="just" fontAlgn="auto">
              <a:lnSpc>
                <a:spcPct val="150000"/>
              </a:lnSpc>
              <a:spcBef>
                <a:spcPts val="0"/>
              </a:spcBef>
              <a:spcAft>
                <a:spcPts val="400"/>
              </a:spcAft>
              <a:buClr>
                <a:srgbClr val="282EAC"/>
              </a:buClr>
              <a:buSzTx/>
              <a:buFont typeface="Wingdings" panose="05000000000000000000" charset="0"/>
              <a:buChar char="n"/>
            </a:pPr>
            <a:r>
              <a:rPr lang="zh-CN" altLang="en-US" sz="1500" b="1" spc="150">
                <a:uFillTx/>
                <a:latin typeface="微软雅黑" panose="020B0503020204020204" charset="-122"/>
                <a:ea typeface="微软雅黑" panose="020B0503020204020204" charset="-122"/>
                <a:cs typeface="微软雅黑" panose="020B0503020204020204" charset="-122"/>
                <a:sym typeface="+mn-ea"/>
              </a:rPr>
              <a:t>危化品装卸：本质安全＋智能管理系统</a:t>
            </a:r>
            <a:endParaRPr lang="zh-CN" altLang="en-US" sz="1500"/>
          </a:p>
        </p:txBody>
      </p:sp>
      <p:sp>
        <p:nvSpPr>
          <p:cNvPr id="6" name="文本框 5"/>
          <p:cNvSpPr txBox="1"/>
          <p:nvPr/>
        </p:nvSpPr>
        <p:spPr>
          <a:xfrm>
            <a:off x="896303" y="1172342"/>
            <a:ext cx="6773704" cy="414020"/>
          </a:xfrm>
          <a:prstGeom prst="rect">
            <a:avLst/>
          </a:prstGeom>
          <a:noFill/>
        </p:spPr>
        <p:txBody>
          <a:bodyPr wrap="square" rtlCol="0">
            <a:spAutoFit/>
          </a:bodyPr>
          <a:lstStyle/>
          <a:p>
            <a:r>
              <a:rPr lang="zh-CN" altLang="en-US" sz="2100" b="1">
                <a:solidFill>
                  <a:srgbClr val="CB09BF"/>
                </a:solidFill>
              </a:rPr>
              <a:t>作业安全没有本质安全屏障，因而更容易发生事故！</a:t>
            </a:r>
            <a:endParaRPr lang="zh-CN" altLang="en-US" sz="2100" b="1">
              <a:solidFill>
                <a:srgbClr val="CB09BF"/>
              </a:solidFill>
            </a:endParaRPr>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 name="文本框 13"/>
          <p:cNvSpPr txBox="1"/>
          <p:nvPr>
            <p:custDataLst>
              <p:tags r:id="rId1"/>
            </p:custDataLst>
          </p:nvPr>
        </p:nvSpPr>
        <p:spPr>
          <a:xfrm>
            <a:off x="179705" y="915670"/>
            <a:ext cx="4942205" cy="374650"/>
          </a:xfrm>
          <a:prstGeom prst="rect">
            <a:avLst/>
          </a:prstGeom>
          <a:noFill/>
        </p:spPr>
        <p:txBody>
          <a:bodyPr wrap="square" lIns="68543" tIns="34272" rIns="68543" bIns="34272">
            <a:spAutoFit/>
          </a:bodyPr>
          <a:p>
            <a:pPr marL="342900" indent="-342900">
              <a:buFont typeface="Wingdings" panose="05000000000000000000" charset="0"/>
              <a:buChar char="Ø"/>
              <a:defRPr/>
            </a:pPr>
            <a:r>
              <a:rPr lang="zh-CN" altLang="en-US" sz="2000" b="1" dirty="0">
                <a:solidFill>
                  <a:srgbClr val="01487C"/>
                </a:solidFill>
                <a:latin typeface="楷体" panose="02010609060101010101" pitchFamily="49" charset="-122"/>
                <a:ea typeface="楷体" panose="02010609060101010101" pitchFamily="49" charset="-122"/>
                <a:sym typeface="+mn-ea"/>
              </a:rPr>
              <a:t>加快特殊作业管理和人员定位场景建设</a:t>
            </a:r>
            <a:endParaRPr lang="zh-CN" altLang="en-US" sz="2000" b="1" dirty="0">
              <a:solidFill>
                <a:srgbClr val="01487C"/>
              </a:solidFill>
              <a:latin typeface="楷体" panose="02010609060101010101" pitchFamily="49" charset="-122"/>
              <a:ea typeface="楷体" panose="02010609060101010101" pitchFamily="49" charset="-122"/>
              <a:sym typeface="+mn-ea"/>
            </a:endParaRPr>
          </a:p>
        </p:txBody>
      </p:sp>
      <p:pic>
        <p:nvPicPr>
          <p:cNvPr id="111" name="图片 110"/>
          <p:cNvPicPr/>
          <p:nvPr>
            <p:custDataLst>
              <p:tags r:id="rId2"/>
            </p:custDataLst>
          </p:nvPr>
        </p:nvPicPr>
        <p:blipFill>
          <a:blip r:embed="rId3"/>
          <a:stretch>
            <a:fillRect/>
          </a:stretch>
        </p:blipFill>
        <p:spPr>
          <a:xfrm>
            <a:off x="283210" y="1529080"/>
            <a:ext cx="2080895" cy="3107690"/>
          </a:xfrm>
          <a:prstGeom prst="rect">
            <a:avLst/>
          </a:prstGeom>
          <a:noFill/>
          <a:ln w="9525">
            <a:noFill/>
          </a:ln>
          <a:effectLst>
            <a:glow rad="63500">
              <a:schemeClr val="accent1">
                <a:lumMod val="75000"/>
                <a:alpha val="40000"/>
              </a:schemeClr>
            </a:glow>
            <a:outerShdw blurRad="50800" dist="38100" dir="5400000" algn="t" rotWithShape="0">
              <a:prstClr val="black">
                <a:alpha val="40000"/>
              </a:prstClr>
            </a:outerShdw>
          </a:effectLst>
        </p:spPr>
      </p:pic>
      <p:sp>
        <p:nvSpPr>
          <p:cNvPr id="3" name="文本框 2"/>
          <p:cNvSpPr txBox="1"/>
          <p:nvPr/>
        </p:nvSpPr>
        <p:spPr>
          <a:xfrm>
            <a:off x="37465" y="4636770"/>
            <a:ext cx="2573020" cy="521970"/>
          </a:xfrm>
          <a:prstGeom prst="rect">
            <a:avLst/>
          </a:prstGeom>
          <a:noFill/>
        </p:spPr>
        <p:txBody>
          <a:bodyPr wrap="square" rtlCol="0">
            <a:spAutoFit/>
          </a:bodyPr>
          <a:p>
            <a:pPr algn="ctr">
              <a:lnSpc>
                <a:spcPct val="100000"/>
              </a:lnSpc>
              <a:buClrTx/>
              <a:buSzTx/>
              <a:buFont typeface="Wingdings" panose="05000000000000000000" charset="0"/>
            </a:pPr>
            <a:r>
              <a:rPr lang="zh-CN" altLang="en-US" sz="1400" b="1">
                <a:latin typeface="Times New Roman" panose="02020603050405020304" pitchFamily="18" charset="0"/>
                <a:ea typeface="楷体" panose="02010609060101010101" pitchFamily="49" charset="-122"/>
                <a:cs typeface="Times New Roman" panose="02020603050405020304" pitchFamily="18" charset="0"/>
              </a:rPr>
              <a:t>山东鲁西双氧水</a:t>
            </a:r>
            <a:r>
              <a:rPr lang="en-US" altLang="zh-CN" sz="1400" b="1">
                <a:latin typeface="Times New Roman" panose="02020603050405020304" pitchFamily="18" charset="0"/>
                <a:ea typeface="楷体" panose="02010609060101010101" pitchFamily="49" charset="-122"/>
                <a:cs typeface="Times New Roman" panose="02020603050405020304" pitchFamily="18" charset="0"/>
              </a:rPr>
              <a:t>“5·1”</a:t>
            </a:r>
            <a:endParaRPr lang="en-US" altLang="zh-CN" sz="1400" b="1">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00000"/>
              </a:lnSpc>
              <a:buClrTx/>
              <a:buSzTx/>
              <a:buFont typeface="Wingdings" panose="05000000000000000000" charset="0"/>
            </a:pPr>
            <a:r>
              <a:rPr lang="zh-CN" altLang="en-US" sz="1400" b="1">
                <a:latin typeface="Times New Roman" panose="02020603050405020304" pitchFamily="18" charset="0"/>
                <a:ea typeface="楷体" panose="02010609060101010101" pitchFamily="49" charset="-122"/>
                <a:cs typeface="Times New Roman" panose="02020603050405020304" pitchFamily="18" charset="0"/>
              </a:rPr>
              <a:t>重大爆炸着火事故</a:t>
            </a:r>
            <a:endParaRPr lang="zh-CN" altLang="en-US" sz="1400" b="1">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4" name="图片 3"/>
          <p:cNvPicPr>
            <a:picLocks noChangeAspect="1"/>
          </p:cNvPicPr>
          <p:nvPr/>
        </p:nvPicPr>
        <p:blipFill>
          <a:blip r:embed="rId4"/>
          <a:stretch>
            <a:fillRect/>
          </a:stretch>
        </p:blipFill>
        <p:spPr>
          <a:xfrm>
            <a:off x="2772410" y="1563370"/>
            <a:ext cx="2250440" cy="3109595"/>
          </a:xfrm>
          <a:prstGeom prst="rect">
            <a:avLst/>
          </a:prstGeom>
          <a:ln>
            <a:solidFill>
              <a:schemeClr val="tx1"/>
            </a:solidFill>
          </a:ln>
        </p:spPr>
      </p:pic>
      <p:sp>
        <p:nvSpPr>
          <p:cNvPr id="5" name="文本框 4"/>
          <p:cNvSpPr txBox="1"/>
          <p:nvPr/>
        </p:nvSpPr>
        <p:spPr>
          <a:xfrm>
            <a:off x="5364480" y="1195705"/>
            <a:ext cx="3561715" cy="3784600"/>
          </a:xfrm>
          <a:prstGeom prst="rect">
            <a:avLst/>
          </a:prstGeom>
          <a:noFill/>
        </p:spPr>
        <p:txBody>
          <a:bodyPr wrap="square" rtlCol="0" anchor="t">
            <a:spAutoFit/>
          </a:bodyPr>
          <a:p>
            <a:pPr marL="285750" indent="-285750" algn="just">
              <a:lnSpc>
                <a:spcPct val="150000"/>
              </a:lnSpc>
              <a:buClrTx/>
              <a:buSzTx/>
              <a:buFont typeface="Wingdings" panose="05000000000000000000" charset="0"/>
              <a:buChar char="u"/>
            </a:pPr>
            <a:r>
              <a:rPr lang="en-US" altLang="zh-CN" sz="1600" b="1">
                <a:latin typeface="Times New Roman" panose="02020603050405020304" pitchFamily="18" charset="0"/>
                <a:ea typeface="楷体" panose="02010609060101010101" pitchFamily="49" charset="-122"/>
                <a:cs typeface="Times New Roman" panose="02020603050405020304" pitchFamily="18" charset="0"/>
              </a:rPr>
              <a:t>2022</a:t>
            </a:r>
            <a:r>
              <a:rPr lang="zh-CN" altLang="en-US" sz="1600" b="1">
                <a:latin typeface="Times New Roman" panose="02020603050405020304" pitchFamily="18" charset="0"/>
                <a:ea typeface="楷体" panose="02010609060101010101" pitchFamily="49" charset="-122"/>
                <a:cs typeface="Times New Roman" panose="02020603050405020304" pitchFamily="18" charset="0"/>
              </a:rPr>
              <a:t>年，危险化学品重大危险源企业推进特殊作业许可与作业过程管理、人员定位、智能巡检、承包商</a:t>
            </a:r>
            <a:r>
              <a:rPr lang="zh-CN" altLang="en-US" sz="1600" b="1" spc="-100">
                <a:latin typeface="Times New Roman" panose="02020603050405020304" pitchFamily="18" charset="0"/>
                <a:ea typeface="楷体" panose="02010609060101010101" pitchFamily="49" charset="-122"/>
                <a:cs typeface="Times New Roman" panose="02020603050405020304" pitchFamily="18" charset="0"/>
              </a:rPr>
              <a:t>管理、安全培训管理等应用场景建设</a:t>
            </a:r>
            <a:endParaRPr lang="zh-CN" altLang="en-US" sz="1600" b="1">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a:lnSpc>
                <a:spcPct val="150000"/>
              </a:lnSpc>
              <a:buClrTx/>
              <a:buSzTx/>
              <a:buFont typeface="Wingdings" panose="05000000000000000000" charset="0"/>
              <a:buChar char="u"/>
            </a:pPr>
            <a:r>
              <a:rPr lang="zh-CN" altLang="en-US" sz="1600" b="1">
                <a:latin typeface="Times New Roman" panose="02020603050405020304" pitchFamily="18" charset="0"/>
                <a:ea typeface="楷体" panose="02010609060101010101" pitchFamily="49" charset="-122"/>
                <a:cs typeface="Times New Roman" panose="02020603050405020304" pitchFamily="18" charset="0"/>
              </a:rPr>
              <a:t>石油化工企业推进设备完整性管理及预防性检维修、生产工艺报警管理、自动化控制过程优化等应用场景建设</a:t>
            </a:r>
            <a:endParaRPr lang="zh-CN" altLang="en-US" sz="1600" b="1">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a:lnSpc>
                <a:spcPct val="150000"/>
              </a:lnSpc>
              <a:buClrTx/>
              <a:buSzTx/>
              <a:buFont typeface="Wingdings" panose="05000000000000000000" charset="0"/>
              <a:buChar char="u"/>
            </a:pPr>
            <a:r>
              <a:rPr lang="en-US" altLang="zh-CN" sz="1600" b="1">
                <a:latin typeface="Times New Roman" panose="02020603050405020304" pitchFamily="18" charset="0"/>
                <a:ea typeface="楷体" panose="02010609060101010101" pitchFamily="49" charset="-122"/>
                <a:cs typeface="Times New Roman" panose="02020603050405020304" pitchFamily="18" charset="0"/>
              </a:rPr>
              <a:t>2024</a:t>
            </a:r>
            <a:r>
              <a:rPr lang="zh-CN" altLang="en-US" sz="1600" b="1">
                <a:latin typeface="Times New Roman" panose="02020603050405020304" pitchFamily="18" charset="0"/>
                <a:ea typeface="楷体" panose="02010609060101010101" pitchFamily="49" charset="-122"/>
                <a:cs typeface="Times New Roman" panose="02020603050405020304" pitchFamily="18" charset="0"/>
              </a:rPr>
              <a:t>年全面推广特殊作业和人员定位场景建设</a:t>
            </a:r>
            <a:endParaRPr lang="zh-CN" altLang="en-US" sz="16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 name="灯片编号占位符 5"/>
          <p:cNvSpPr>
            <a:spLocks noGrp="1"/>
          </p:cNvSpPr>
          <p:nvPr>
            <p:ph type="sldNum" sz="quarter" idx="4"/>
          </p:nvPr>
        </p:nvSpPr>
        <p:spPr>
          <a:xfrm>
            <a:off x="8748395" y="4803775"/>
            <a:ext cx="351155" cy="357505"/>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417830" y="1139825"/>
            <a:ext cx="8335645" cy="3679190"/>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强化重大危险源等安全风险防控</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重大危险源企业“消地协作”专项检查督导。</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健全高危细分领域“2+X”风险管控和专家指导服务工作机制</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制定实施《化工企业液化烃储罐区安全管理规范》《化工企业可燃液体常压储罐区安全管理规范》</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液化烃储罐区、常压储罐实施改造提升。</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加强先进适用装备配备与技战术研究</a:t>
            </a:r>
            <a:endPar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8" name="图片 157" descr="图片4"/>
          <p:cNvPicPr>
            <a:picLocks noChangeAspect="1"/>
          </p:cNvPicPr>
          <p:nvPr>
            <p:custDataLst>
              <p:tags r:id="rId1"/>
            </p:custDataLst>
          </p:nvPr>
        </p:nvPicPr>
        <p:blipFill>
          <a:blip r:embed="rId2">
            <a:lum bright="30000" contrast="24000"/>
          </a:blip>
          <a:srcRect t="18677" b="-4745"/>
          <a:stretch>
            <a:fillRect/>
          </a:stretch>
        </p:blipFill>
        <p:spPr>
          <a:xfrm>
            <a:off x="-3175" y="798195"/>
            <a:ext cx="9171305" cy="4608195"/>
          </a:xfrm>
          <a:prstGeom prst="rect">
            <a:avLst/>
          </a:prstGeom>
          <a:effectLst/>
        </p:spPr>
      </p:pic>
      <p:sp>
        <p:nvSpPr>
          <p:cNvPr id="159" name="矩形 158"/>
          <p:cNvSpPr/>
          <p:nvPr>
            <p:custDataLst>
              <p:tags r:id="rId3"/>
            </p:custDataLst>
          </p:nvPr>
        </p:nvSpPr>
        <p:spPr>
          <a:xfrm>
            <a:off x="-7620" y="1419860"/>
            <a:ext cx="9176385" cy="3129280"/>
          </a:xfrm>
          <a:prstGeom prst="rect">
            <a:avLst/>
          </a:prstGeom>
          <a:gradFill rotWithShape="1">
            <a:gsLst>
              <a:gs pos="0">
                <a:srgbClr val="FFFFFF"/>
              </a:gs>
              <a:gs pos="93000">
                <a:srgbClr val="7F7F7F">
                  <a:lumMod val="20000"/>
                  <a:lumOff val="80000"/>
                  <a:alpha val="72000"/>
                </a:srgbClr>
              </a:gs>
            </a:gsLst>
            <a:path path="circle">
              <a:fillToRect l="50000" t="50000" r="50000" b="50000"/>
            </a:path>
            <a:tileRect/>
          </a:gradFill>
          <a:ln w="9525" algn="ctr">
            <a:noFill/>
            <a:round/>
          </a:ln>
          <a:effectLst>
            <a:softEdge rad="31750"/>
          </a:effectLst>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102" name="燕尾形 101"/>
          <p:cNvSpPr/>
          <p:nvPr>
            <p:custDataLst>
              <p:tags r:id="rId4"/>
            </p:custDataLst>
          </p:nvPr>
        </p:nvSpPr>
        <p:spPr>
          <a:xfrm flipH="1">
            <a:off x="1123474" y="3602673"/>
            <a:ext cx="3295174" cy="504825"/>
          </a:xfrm>
          <a:prstGeom prst="chevron">
            <a:avLst/>
          </a:prstGeom>
          <a:noFill/>
          <a:ln w="28575">
            <a:gradFill>
              <a:gsLst>
                <a:gs pos="70000">
                  <a:srgbClr val="58B6E5">
                    <a:alpha val="20000"/>
                  </a:srgbClr>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solidFill>
                <a:srgbClr val="FFFFFF"/>
              </a:solidFill>
              <a:latin typeface="Arial" panose="020B0604020202020204" pitchFamily="34" charset="0"/>
              <a:ea typeface="微软雅黑" panose="020B0503020204020204" charset="-122"/>
              <a:cs typeface="MiSans" panose="00000500000000000000" charset="-122"/>
              <a:sym typeface="微软雅黑" panose="020B0503020204020204" charset="-122"/>
            </a:endParaRPr>
          </a:p>
        </p:txBody>
      </p:sp>
      <p:sp>
        <p:nvSpPr>
          <p:cNvPr id="103" name="燕尾形 102"/>
          <p:cNvSpPr/>
          <p:nvPr>
            <p:custDataLst>
              <p:tags r:id="rId5"/>
            </p:custDataLst>
          </p:nvPr>
        </p:nvSpPr>
        <p:spPr>
          <a:xfrm flipH="1">
            <a:off x="908685" y="3602355"/>
            <a:ext cx="3453130" cy="505460"/>
          </a:xfrm>
          <a:prstGeom prst="chevron">
            <a:avLst/>
          </a:prstGeom>
          <a:noFill/>
          <a:ln w="28575">
            <a:gradFill>
              <a:gsLst>
                <a:gs pos="90000">
                  <a:srgbClr val="58B6E5">
                    <a:alpha val="10000"/>
                  </a:srgbClr>
                </a:gs>
                <a:gs pos="100000">
                  <a:srgbClr val="58B6E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solidFill>
                <a:srgbClr val="FFFFFF"/>
              </a:solidFill>
              <a:latin typeface="Arial" panose="020B0604020202020204" pitchFamily="34" charset="0"/>
              <a:ea typeface="微软雅黑" panose="020B0503020204020204" charset="-122"/>
              <a:cs typeface="MiSans" panose="00000500000000000000" charset="-122"/>
              <a:sym typeface="微软雅黑" panose="020B0503020204020204" charset="-122"/>
            </a:endParaRPr>
          </a:p>
        </p:txBody>
      </p:sp>
      <p:sp>
        <p:nvSpPr>
          <p:cNvPr id="104" name="燕尾形 103"/>
          <p:cNvSpPr/>
          <p:nvPr>
            <p:custDataLst>
              <p:tags r:id="rId6"/>
            </p:custDataLst>
          </p:nvPr>
        </p:nvSpPr>
        <p:spPr>
          <a:xfrm>
            <a:off x="4732020" y="3602673"/>
            <a:ext cx="3295174" cy="504825"/>
          </a:xfrm>
          <a:prstGeom prst="chevron">
            <a:avLst/>
          </a:prstGeom>
          <a:noFill/>
          <a:ln w="28575">
            <a:gradFill>
              <a:gsLst>
                <a:gs pos="70000">
                  <a:srgbClr val="FFBA55">
                    <a:alpha val="20000"/>
                  </a:srgbClr>
                </a:gs>
                <a:gs pos="100000">
                  <a:srgbClr val="FFBA55"/>
                </a:gs>
              </a:gsLst>
              <a:lin ang="0" scaled="1"/>
            </a:grad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cs typeface="MiSans" panose="00000500000000000000" charset="-122"/>
            </a:endParaRPr>
          </a:p>
        </p:txBody>
      </p:sp>
      <p:sp>
        <p:nvSpPr>
          <p:cNvPr id="105" name="燕尾形 104"/>
          <p:cNvSpPr/>
          <p:nvPr>
            <p:custDataLst>
              <p:tags r:id="rId7"/>
            </p:custDataLst>
          </p:nvPr>
        </p:nvSpPr>
        <p:spPr>
          <a:xfrm>
            <a:off x="4941570" y="3602673"/>
            <a:ext cx="3295174" cy="504825"/>
          </a:xfrm>
          <a:prstGeom prst="chevron">
            <a:avLst/>
          </a:prstGeom>
          <a:noFill/>
          <a:ln w="28575">
            <a:gradFill>
              <a:gsLst>
                <a:gs pos="90000">
                  <a:srgbClr val="FFBA55">
                    <a:alpha val="10000"/>
                  </a:srgbClr>
                </a:gs>
                <a:gs pos="100000">
                  <a:srgbClr val="FFBA5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solidFill>
                <a:srgbClr val="FFFFFF"/>
              </a:solidFill>
              <a:latin typeface="Arial" panose="020B0604020202020204" pitchFamily="34" charset="0"/>
              <a:ea typeface="微软雅黑" panose="020B0503020204020204" charset="-122"/>
              <a:cs typeface="MiSans" panose="00000500000000000000" charset="-122"/>
              <a:sym typeface="微软雅黑" panose="020B0503020204020204" charset="-122"/>
            </a:endParaRPr>
          </a:p>
        </p:txBody>
      </p:sp>
      <p:sp>
        <p:nvSpPr>
          <p:cNvPr id="106" name="燕尾形 105"/>
          <p:cNvSpPr/>
          <p:nvPr>
            <p:custDataLst>
              <p:tags r:id="rId8"/>
            </p:custDataLst>
          </p:nvPr>
        </p:nvSpPr>
        <p:spPr>
          <a:xfrm>
            <a:off x="5254466" y="1930559"/>
            <a:ext cx="2707958" cy="505778"/>
          </a:xfrm>
          <a:prstGeom prst="chevron">
            <a:avLst/>
          </a:prstGeom>
          <a:noFill/>
          <a:ln w="28575">
            <a:gradFill>
              <a:gsLst>
                <a:gs pos="70000">
                  <a:srgbClr val="56CA95">
                    <a:alpha val="50000"/>
                  </a:srgbClr>
                </a:gs>
                <a:gs pos="100000">
                  <a:srgbClr val="56CA95"/>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solidFill>
                <a:srgbClr val="FFFFFF"/>
              </a:solidFill>
              <a:latin typeface="Arial" panose="020B0604020202020204" pitchFamily="34" charset="0"/>
              <a:ea typeface="微软雅黑" panose="020B0503020204020204" charset="-122"/>
              <a:cs typeface="MiSans" panose="00000500000000000000" charset="-122"/>
              <a:sym typeface="微软雅黑" panose="020B0503020204020204" charset="-122"/>
            </a:endParaRPr>
          </a:p>
        </p:txBody>
      </p:sp>
      <p:sp>
        <p:nvSpPr>
          <p:cNvPr id="139" name="燕尾形 138"/>
          <p:cNvSpPr/>
          <p:nvPr>
            <p:custDataLst>
              <p:tags r:id="rId9"/>
            </p:custDataLst>
          </p:nvPr>
        </p:nvSpPr>
        <p:spPr>
          <a:xfrm flipH="1">
            <a:off x="1258888" y="1930559"/>
            <a:ext cx="2709386" cy="505778"/>
          </a:xfrm>
          <a:prstGeom prst="chevron">
            <a:avLst/>
          </a:prstGeom>
          <a:noFill/>
          <a:ln w="28575">
            <a:gradFill>
              <a:gsLst>
                <a:gs pos="67000">
                  <a:srgbClr val="6096E6">
                    <a:alpha val="66000"/>
                  </a:srgbClr>
                </a:gs>
                <a:gs pos="100000">
                  <a:srgbClr val="6096E6"/>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350">
              <a:solidFill>
                <a:srgbClr val="FFFFFF"/>
              </a:solidFill>
              <a:latin typeface="Arial" panose="020B0604020202020204" pitchFamily="34" charset="0"/>
              <a:ea typeface="微软雅黑" panose="020B0503020204020204" charset="-122"/>
              <a:cs typeface="MiSans" panose="00000500000000000000" charset="-122"/>
              <a:sym typeface="微软雅黑" panose="020B0503020204020204" charset="-122"/>
            </a:endParaRPr>
          </a:p>
        </p:txBody>
      </p:sp>
      <p:sp>
        <p:nvSpPr>
          <p:cNvPr id="140" name="文本框 139"/>
          <p:cNvSpPr txBox="1"/>
          <p:nvPr>
            <p:custDataLst>
              <p:tags r:id="rId10"/>
            </p:custDataLst>
          </p:nvPr>
        </p:nvSpPr>
        <p:spPr>
          <a:xfrm>
            <a:off x="1331595" y="2033270"/>
            <a:ext cx="2367280" cy="264795"/>
          </a:xfrm>
          <a:prstGeom prst="rect">
            <a:avLst/>
          </a:prstGeom>
          <a:noFill/>
        </p:spPr>
        <p:txBody>
          <a:bodyPr wrap="square" bIns="0" rtlCol="0"/>
          <a:p>
            <a:pPr algn="ctr"/>
            <a:r>
              <a:rPr lang="zh-CN" altLang="en-US" sz="1800" b="1" spc="300">
                <a:uFillTx/>
                <a:latin typeface="楷体" panose="02010609060101010101" pitchFamily="49" charset="-122"/>
                <a:ea typeface="楷体" panose="02010609060101010101" pitchFamily="49" charset="-122"/>
                <a:sym typeface="+mn-ea"/>
              </a:rPr>
              <a:t>监测预警系统</a:t>
            </a:r>
            <a:endParaRPr lang="zh-CN" altLang="en-US" sz="1800" spc="300">
              <a:solidFill>
                <a:srgbClr val="6096E6"/>
              </a:solidFill>
              <a:uFillTx/>
              <a:latin typeface="思源黑体 CN Bold" panose="020B0800000000000000" charset="-122"/>
              <a:ea typeface="思源黑体 CN Bold" panose="020B0800000000000000" charset="-122"/>
            </a:endParaRPr>
          </a:p>
        </p:txBody>
      </p:sp>
      <p:sp>
        <p:nvSpPr>
          <p:cNvPr id="141" name="文本框 140"/>
          <p:cNvSpPr txBox="1"/>
          <p:nvPr>
            <p:custDataLst>
              <p:tags r:id="rId11"/>
            </p:custDataLst>
          </p:nvPr>
        </p:nvSpPr>
        <p:spPr>
          <a:xfrm>
            <a:off x="5363845" y="2033270"/>
            <a:ext cx="2266950" cy="264795"/>
          </a:xfrm>
          <a:prstGeom prst="rect">
            <a:avLst/>
          </a:prstGeom>
          <a:noFill/>
        </p:spPr>
        <p:txBody>
          <a:bodyPr wrap="square" bIns="0" rtlCol="0"/>
          <a:p>
            <a:pPr algn="r"/>
            <a:r>
              <a:rPr lang="zh-CN" altLang="en-US" sz="1800" b="1" spc="300">
                <a:solidFill>
                  <a:schemeClr val="tx1"/>
                </a:solidFill>
                <a:uFillTx/>
                <a:latin typeface="楷体" panose="02010609060101010101" pitchFamily="49" charset="-122"/>
                <a:ea typeface="楷体" panose="02010609060101010101" pitchFamily="49" charset="-122"/>
                <a:cs typeface="楷体" panose="02010609060101010101" pitchFamily="49" charset="-122"/>
              </a:rPr>
              <a:t>三个包保责任人</a:t>
            </a:r>
            <a:endParaRPr lang="en-US" altLang="zh-CN" sz="1800" b="1" spc="300">
              <a:solidFill>
                <a:schemeClr val="tx1"/>
              </a:solidFill>
              <a:uFillTx/>
              <a:latin typeface="楷体" panose="02010609060101010101" pitchFamily="49" charset="-122"/>
              <a:ea typeface="楷体" panose="02010609060101010101" pitchFamily="49" charset="-122"/>
              <a:cs typeface="楷体" panose="02010609060101010101" pitchFamily="49" charset="-122"/>
            </a:endParaRPr>
          </a:p>
        </p:txBody>
      </p:sp>
      <p:sp>
        <p:nvSpPr>
          <p:cNvPr id="144" name="文本框 143"/>
          <p:cNvSpPr txBox="1"/>
          <p:nvPr>
            <p:custDataLst>
              <p:tags r:id="rId12"/>
            </p:custDataLst>
          </p:nvPr>
        </p:nvSpPr>
        <p:spPr>
          <a:xfrm>
            <a:off x="1259840" y="3721735"/>
            <a:ext cx="2534920" cy="264795"/>
          </a:xfrm>
          <a:prstGeom prst="rect">
            <a:avLst/>
          </a:prstGeom>
          <a:noFill/>
        </p:spPr>
        <p:txBody>
          <a:bodyPr wrap="square" bIns="0" rtlCol="0"/>
          <a:p>
            <a:pPr algn="ctr"/>
            <a:r>
              <a:rPr lang="en-US" altLang="zh-CN" sz="1800" b="1" spc="-150">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1800" b="1" spc="-150">
                <a:uFillTx/>
                <a:latin typeface="楷体" panose="02010609060101010101" pitchFamily="49" charset="-122"/>
                <a:ea typeface="楷体" panose="02010609060101010101" pitchFamily="49" charset="-122"/>
                <a:cs typeface="楷体" panose="02010609060101010101" pitchFamily="49" charset="-122"/>
                <a:sym typeface="+mn-ea"/>
              </a:rPr>
              <a:t>消地协作</a:t>
            </a:r>
            <a:r>
              <a:rPr lang="en-US" altLang="zh-CN" sz="1800" b="1" spc="-150">
                <a:uFillTx/>
                <a:latin typeface="楷体" panose="02010609060101010101" pitchFamily="49" charset="-122"/>
                <a:ea typeface="楷体" panose="02010609060101010101" pitchFamily="49" charset="-122"/>
                <a:cs typeface="楷体" panose="02010609060101010101" pitchFamily="49" charset="-122"/>
                <a:sym typeface="+mn-ea"/>
              </a:rPr>
              <a:t>”</a:t>
            </a:r>
            <a:r>
              <a:rPr lang="zh-CN" altLang="en-US" sz="1800" b="1" spc="300">
                <a:uFillTx/>
                <a:latin typeface="楷体" panose="02010609060101010101" pitchFamily="49" charset="-122"/>
                <a:ea typeface="楷体" panose="02010609060101010101" pitchFamily="49" charset="-122"/>
                <a:cs typeface="楷体" panose="02010609060101010101" pitchFamily="49" charset="-122"/>
                <a:sym typeface="+mn-ea"/>
              </a:rPr>
              <a:t>督导检查</a:t>
            </a:r>
            <a:endParaRPr lang="zh-CN" altLang="en-US" sz="1800" spc="300">
              <a:solidFill>
                <a:srgbClr val="58B6E5"/>
              </a:solidFill>
              <a:uFillTx/>
              <a:latin typeface="思源黑体 CN Bold" panose="020B0800000000000000" charset="-122"/>
              <a:ea typeface="思源黑体 CN Bold" panose="020B0800000000000000" charset="-122"/>
            </a:endParaRPr>
          </a:p>
        </p:txBody>
      </p:sp>
      <p:sp>
        <p:nvSpPr>
          <p:cNvPr id="146" name="文本框 145"/>
          <p:cNvSpPr txBox="1"/>
          <p:nvPr>
            <p:custDataLst>
              <p:tags r:id="rId13"/>
            </p:custDataLst>
          </p:nvPr>
        </p:nvSpPr>
        <p:spPr>
          <a:xfrm>
            <a:off x="5161280" y="3721735"/>
            <a:ext cx="2895600" cy="264795"/>
          </a:xfrm>
          <a:prstGeom prst="rect">
            <a:avLst/>
          </a:prstGeom>
          <a:noFill/>
        </p:spPr>
        <p:txBody>
          <a:bodyPr wrap="square" bIns="0" rtlCol="0"/>
          <a:p>
            <a:pPr algn="ctr"/>
            <a:r>
              <a:rPr lang="zh-CN" altLang="en-US" sz="1800" b="1" spc="300">
                <a:solidFill>
                  <a:schemeClr val="tx1"/>
                </a:solidFill>
                <a:uFillTx/>
                <a:latin typeface="楷体" panose="02010609060101010101" pitchFamily="49" charset="-122"/>
                <a:ea typeface="楷体" panose="02010609060101010101" pitchFamily="49" charset="-122"/>
              </a:rPr>
              <a:t>突出储罐区安全管理</a:t>
            </a:r>
            <a:endParaRPr lang="zh-CN" altLang="en-US" sz="1800" b="1" spc="300">
              <a:solidFill>
                <a:schemeClr val="tx1"/>
              </a:solidFill>
              <a:uFillTx/>
              <a:latin typeface="楷体" panose="02010609060101010101" pitchFamily="49" charset="-122"/>
              <a:ea typeface="楷体" panose="02010609060101010101" pitchFamily="49" charset="-122"/>
            </a:endParaRPr>
          </a:p>
        </p:txBody>
      </p:sp>
      <p:sp>
        <p:nvSpPr>
          <p:cNvPr id="107" name="椭圆 106"/>
          <p:cNvSpPr/>
          <p:nvPr>
            <p:custDataLst>
              <p:tags r:id="rId14"/>
            </p:custDataLst>
          </p:nvPr>
        </p:nvSpPr>
        <p:spPr>
          <a:xfrm>
            <a:off x="3491865" y="1995646"/>
            <a:ext cx="2212658" cy="2212658"/>
          </a:xfrm>
          <a:prstGeom prst="ellipse">
            <a:avLst/>
          </a:prstGeom>
          <a:solidFill>
            <a:srgbClr val="6096E6">
              <a:lumMod val="60000"/>
              <a:lumOff val="40000"/>
            </a:srgbClr>
          </a:solidFill>
          <a:ln>
            <a:no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350">
              <a:solidFill>
                <a:srgbClr val="FFFFFF"/>
              </a:solidFill>
              <a:latin typeface="Arial" panose="020B0604020202020204" pitchFamily="34" charset="0"/>
              <a:ea typeface="微软雅黑" panose="020B0503020204020204" charset="-122"/>
              <a:cs typeface="MiSans" panose="00000500000000000000" charset="-122"/>
              <a:sym typeface="微软雅黑" panose="020B0503020204020204" charset="-122"/>
            </a:endParaRPr>
          </a:p>
        </p:txBody>
      </p:sp>
      <p:sp>
        <p:nvSpPr>
          <p:cNvPr id="108" name="椭圆 107"/>
          <p:cNvSpPr/>
          <p:nvPr>
            <p:custDataLst>
              <p:tags r:id="rId15"/>
            </p:custDataLst>
          </p:nvPr>
        </p:nvSpPr>
        <p:spPr>
          <a:xfrm>
            <a:off x="3612833" y="2116614"/>
            <a:ext cx="1970723" cy="1970723"/>
          </a:xfrm>
          <a:prstGeom prst="ellipse">
            <a:avLst/>
          </a:prstGeom>
          <a:gradFill>
            <a:gsLst>
              <a:gs pos="100000">
                <a:srgbClr val="6096E6"/>
              </a:gs>
              <a:gs pos="0">
                <a:srgbClr val="6096E6">
                  <a:alpha val="80000"/>
                </a:srgbClr>
              </a:gs>
            </a:gsLst>
            <a:lin ang="5400000" scaled="0"/>
          </a:gradFill>
          <a:ln w="19050">
            <a:gradFill>
              <a:gsLst>
                <a:gs pos="0">
                  <a:srgbClr val="6096E6">
                    <a:lumMod val="20000"/>
                    <a:lumOff val="80000"/>
                  </a:srgbClr>
                </a:gs>
                <a:gs pos="68000">
                  <a:srgbClr val="6096E6">
                    <a:alpha val="0"/>
                  </a:srgbClr>
                </a:gs>
                <a:gs pos="37000">
                  <a:srgbClr val="6096E6">
                    <a:alpha val="0"/>
                  </a:srgbClr>
                </a:gs>
                <a:gs pos="100000">
                  <a:srgbClr val="6096E6">
                    <a:lumMod val="20000"/>
                    <a:lumOff val="80000"/>
                  </a:srgbClr>
                </a:gs>
              </a:gsLst>
              <a:lin ang="0" scaled="1"/>
            </a:gradFill>
          </a:ln>
        </p:spPr>
        <p:style>
          <a:lnRef idx="2">
            <a:srgbClr val="6096E6">
              <a:shade val="50000"/>
            </a:srgbClr>
          </a:lnRef>
          <a:fillRef idx="1">
            <a:srgbClr val="6096E6"/>
          </a:fillRef>
          <a:effectRef idx="0">
            <a:srgbClr val="6096E6"/>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1pPr>
            <a:lvl2pPr marL="457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2pPr>
            <a:lvl3pPr marL="914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3pPr>
            <a:lvl4pPr marL="1371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4pPr>
            <a:lvl5pPr marL="18288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5pPr>
            <a:lvl6pPr marL="22860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6pPr>
            <a:lvl7pPr marL="27432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7pPr>
            <a:lvl8pPr marL="32004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8pPr>
            <a:lvl9pPr marL="3657600" algn="l" defTabSz="914400" rtl="0" eaLnBrk="1" latinLnBrk="0" hangingPunct="1">
              <a:defRPr sz="1800" kern="1200">
                <a:solidFill>
                  <a:srgbClr val="FFFFFF"/>
                </a:solidFill>
                <a:latin typeface="Arial" panose="020B0604020202020204" pitchFamily="34" charset="0"/>
                <a:ea typeface="微软雅黑" panose="020B0503020204020204" charset="-122"/>
                <a:cs typeface="+mn-ea"/>
              </a:defRPr>
            </a:lvl9pPr>
          </a:lstStyle>
          <a:p>
            <a:pPr lvl="0" algn="ctr">
              <a:buClrTx/>
              <a:buSzTx/>
              <a:buFontTx/>
            </a:pPr>
            <a:endParaRPr lang="zh-CN" altLang="en-US" sz="1350">
              <a:solidFill>
                <a:srgbClr val="FFFFFF"/>
              </a:solidFill>
              <a:latin typeface="Arial" panose="020B0604020202020204" pitchFamily="34" charset="0"/>
              <a:ea typeface="微软雅黑" panose="020B0503020204020204" charset="-122"/>
              <a:cs typeface="MiSans" panose="00000500000000000000" charset="-122"/>
              <a:sym typeface="微软雅黑" panose="020B0503020204020204" charset="-122"/>
            </a:endParaRPr>
          </a:p>
        </p:txBody>
      </p:sp>
      <p:sp>
        <p:nvSpPr>
          <p:cNvPr id="109" name="椭圆 108"/>
          <p:cNvSpPr/>
          <p:nvPr>
            <p:custDataLst>
              <p:tags r:id="rId16"/>
            </p:custDataLst>
          </p:nvPr>
        </p:nvSpPr>
        <p:spPr>
          <a:xfrm>
            <a:off x="3794284" y="2298065"/>
            <a:ext cx="1607820" cy="1607820"/>
          </a:xfrm>
          <a:prstGeom prst="ellipse">
            <a:avLst/>
          </a:prstGeom>
          <a:solidFill>
            <a:srgbClr val="FFFFFF"/>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solidFill>
                <a:srgbClr val="FFFFFF"/>
              </a:solidFill>
              <a:latin typeface="Arial" panose="020B0604020202020204" pitchFamily="34" charset="0"/>
              <a:ea typeface="微软雅黑" panose="020B0503020204020204" charset="-122"/>
            </a:endParaRPr>
          </a:p>
        </p:txBody>
      </p:sp>
      <p:sp>
        <p:nvSpPr>
          <p:cNvPr id="12289" name="TextBox 970"/>
          <p:cNvSpPr/>
          <p:nvPr/>
        </p:nvSpPr>
        <p:spPr bwMode="auto">
          <a:xfrm>
            <a:off x="3751580" y="2643505"/>
            <a:ext cx="1694815" cy="398780"/>
          </a:xfrm>
          <a:prstGeom prst="rect">
            <a:avLst/>
          </a:prstGeom>
          <a:noFill/>
          <a:ln>
            <a:noFill/>
          </a:ln>
          <a:extLst>
            <a:ext uri="{909E8E84-426E-40DD-AFC4-6F175D3DCCD1}">
              <a14:hiddenFill xmlns:a14="http://schemas.microsoft.com/office/drawing/2010/main">
                <a:solidFill>
                  <a:schemeClr val="lt1"/>
                </a:solidFill>
              </a14:hiddenFill>
            </a:ext>
          </a:extLst>
        </p:spPr>
        <p:style>
          <a:lnRef idx="2">
            <a:schemeClr val="accent3"/>
          </a:lnRef>
          <a:fillRef idx="1">
            <a:schemeClr val="lt1"/>
          </a:fillRef>
          <a:effectRef idx="0">
            <a:schemeClr val="accent3"/>
          </a:effectRef>
          <a:fontRef idx="minor">
            <a:schemeClr val="dk1"/>
          </a:fontRef>
        </p:style>
        <p:txBody>
          <a:bodyPr anchor="t" anchorCtr="0">
            <a:noAutofit/>
          </a:bodyPr>
          <a:p>
            <a:pPr lvl="0" algn="ctr">
              <a:buClrTx/>
              <a:buSzTx/>
              <a:buFontTx/>
              <a:defRPr/>
            </a:pPr>
            <a:r>
              <a:rPr lang="zh-CN" altLang="en-US" sz="2000" b="1" dirty="0">
                <a:solidFill>
                  <a:schemeClr val="accent6"/>
                </a:solidFill>
                <a:latin typeface="楷体" panose="02010609060101010101" pitchFamily="49" charset="-122"/>
                <a:ea typeface="楷体" panose="02010609060101010101" pitchFamily="49" charset="-122"/>
                <a:sym typeface="+mn-ea"/>
              </a:rPr>
              <a:t>重大危险源常态化风险分级管控</a:t>
            </a:r>
            <a:endParaRPr lang="zh-CN" altLang="en-US" sz="2000" b="1" dirty="0">
              <a:solidFill>
                <a:schemeClr val="accent6"/>
              </a:solidFill>
              <a:latin typeface="楷体" panose="02010609060101010101" pitchFamily="49" charset="-122"/>
              <a:ea typeface="楷体" panose="02010609060101010101" pitchFamily="49" charset="-122"/>
              <a:sym typeface="+mn-ea"/>
            </a:endParaRPr>
          </a:p>
        </p:txBody>
      </p:sp>
      <p:sp>
        <p:nvSpPr>
          <p:cNvPr id="3" name="灯片编号占位符 2"/>
          <p:cNvSpPr>
            <a:spLocks noGrp="1"/>
          </p:cNvSpPr>
          <p:nvPr>
            <p:ph type="sldNum" sz="quarter" idx="4"/>
          </p:nvPr>
        </p:nvSpPr>
        <p:spPr>
          <a:xfrm>
            <a:off x="7035165" y="487521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74705" y="1661560"/>
            <a:ext cx="7775575" cy="2245360"/>
          </a:xfrm>
          <a:prstGeom prst="rect">
            <a:avLst/>
          </a:prstGeom>
          <a:noFill/>
        </p:spPr>
        <p:txBody>
          <a:bodyPr wrap="square" rtlCol="0" anchor="t">
            <a:spAutoFit/>
          </a:bodyPr>
          <a:lstStyle/>
          <a:p>
            <a:r>
              <a:rPr lang="en-US" altLang="zh-CN" sz="2000" b="1" dirty="0">
                <a:solidFill>
                  <a:srgbClr val="2464CB"/>
                </a:solidFill>
                <a:uFillTx/>
                <a:latin typeface="楷体" panose="02010609060101010101" pitchFamily="49" charset="-122"/>
                <a:ea typeface="楷体" panose="02010609060101010101" pitchFamily="49" charset="-122"/>
              </a:rPr>
              <a:t>    </a:t>
            </a:r>
            <a:r>
              <a:rPr lang="zh-CN" altLang="en-US" sz="2000" b="1" dirty="0">
                <a:solidFill>
                  <a:srgbClr val="2464CB"/>
                </a:solidFill>
                <a:uFillTx/>
                <a:latin typeface="楷体" panose="02010609060101010101" pitchFamily="49" charset="-122"/>
                <a:ea typeface="楷体" panose="02010609060101010101" pitchFamily="49" charset="-122"/>
              </a:rPr>
              <a:t>提高公共安全治理水平。坚持安全第一、预防为主，建立大安全大应急框架，完善公共安全体系，</a:t>
            </a:r>
            <a:r>
              <a:rPr lang="zh-CN" altLang="en-US" sz="2000" b="1" dirty="0">
                <a:solidFill>
                  <a:srgbClr val="FF0000"/>
                </a:solidFill>
                <a:uFillTx/>
                <a:latin typeface="楷体" panose="02010609060101010101" pitchFamily="49" charset="-122"/>
                <a:ea typeface="楷体" panose="02010609060101010101" pitchFamily="49" charset="-122"/>
              </a:rPr>
              <a:t>推动公共安全治理模式向事前预防转型</a:t>
            </a:r>
            <a:r>
              <a:rPr lang="zh-CN" altLang="en-US" sz="2000" b="1" dirty="0">
                <a:solidFill>
                  <a:srgbClr val="2464CB"/>
                </a:solidFill>
                <a:uFillTx/>
                <a:latin typeface="楷体" panose="02010609060101010101" pitchFamily="49" charset="-122"/>
                <a:ea typeface="楷体" panose="02010609060101010101" pitchFamily="49" charset="-122"/>
              </a:rPr>
              <a:t>。推进安全生产风险专项整治，加强重点行业、重点领域安全监管。</a:t>
            </a:r>
            <a:endParaRPr lang="zh-CN" altLang="en-US" sz="2000" b="1" dirty="0">
              <a:solidFill>
                <a:srgbClr val="2464CB"/>
              </a:solidFill>
              <a:uFillTx/>
              <a:latin typeface="楷体" panose="02010609060101010101" pitchFamily="49" charset="-122"/>
              <a:ea typeface="楷体" panose="02010609060101010101" pitchFamily="49" charset="-122"/>
            </a:endParaRPr>
          </a:p>
          <a:p>
            <a:pPr algn="r"/>
            <a:r>
              <a:rPr lang="en-US" altLang="zh-CN" sz="2000" b="1" dirty="0">
                <a:solidFill>
                  <a:srgbClr val="2464CB"/>
                </a:solidFill>
                <a:uFillTx/>
                <a:latin typeface="Times New Roman" panose="02020603050405020304" pitchFamily="18" charset="0"/>
                <a:ea typeface="楷体" panose="02010609060101010101" pitchFamily="49" charset="-122"/>
                <a:cs typeface="Times New Roman" panose="02020603050405020304" pitchFamily="18" charset="0"/>
                <a:sym typeface="+mn-ea"/>
              </a:rPr>
              <a:t>                         </a:t>
            </a:r>
            <a:r>
              <a:rPr lang="en-US" altLang="zh-CN" sz="1800" b="1" dirty="0">
                <a:solidFill>
                  <a:srgbClr val="2464CB"/>
                </a:solidFill>
                <a:uFillTx/>
                <a:latin typeface="黑体" panose="02010609060101010101" pitchFamily="49" charset="-122"/>
                <a:ea typeface="方正楷体" panose="03000509000000000000" charset="-122"/>
                <a:sym typeface="+mn-ea"/>
              </a:rPr>
              <a:t>-</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2022</a:t>
            </a:r>
            <a:r>
              <a:rPr lang="zh-CN" alt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年</a:t>
            </a:r>
            <a:r>
              <a:rPr lang="en-US" altLang="zh-CN"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10</a:t>
            </a:r>
            <a:r>
              <a:rPr lang="zh-CN" alt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月在中国共产党第二十次全国代表大会上的讲话</a:t>
            </a:r>
            <a:endParaRPr lang="zh-CN" sz="1800" b="1" dirty="0">
              <a:solidFill>
                <a:srgbClr val="2464CB"/>
              </a:solidFill>
              <a:uFillTx/>
              <a:latin typeface="Times New Roman" panose="02020603050405020304" pitchFamily="18" charset="0"/>
              <a:ea typeface="楷体" panose="02010609060101010101" pitchFamily="49" charset="-122"/>
              <a:cs typeface="Times New Roman" panose="02020603050405020304" pitchFamily="18" charset="0"/>
              <a:sym typeface="+mn-ea"/>
            </a:endParaRPr>
          </a:p>
          <a:p>
            <a:pPr algn="just"/>
            <a:r>
              <a:rPr lang="en-US" altLang="zh-CN" sz="1800" b="1" dirty="0">
                <a:solidFill>
                  <a:srgbClr val="2464CB"/>
                </a:solidFill>
                <a:uFillTx/>
                <a:latin typeface="Times New Roman" panose="02020603050405020304" pitchFamily="18" charset="0"/>
                <a:ea typeface="楷体" panose="02010609060101010101" pitchFamily="49" charset="-122"/>
                <a:cs typeface="Times New Roman" panose="02020603050405020304" pitchFamily="18" charset="0"/>
                <a:sym typeface="+mn-ea"/>
              </a:rPr>
              <a:t>      </a:t>
            </a:r>
            <a:r>
              <a:rPr lang="en-US" altLang="zh-CN" sz="2000" b="1" dirty="0">
                <a:solidFill>
                  <a:srgbClr val="2464CB"/>
                </a:solidFill>
                <a:uFillTx/>
                <a:latin typeface="Times New Roman" panose="02020603050405020304" pitchFamily="18" charset="0"/>
                <a:ea typeface="楷体" panose="02010609060101010101" pitchFamily="49" charset="-122"/>
                <a:cs typeface="Times New Roman" panose="02020603050405020304" pitchFamily="18" charset="0"/>
                <a:sym typeface="+mn-ea"/>
              </a:rPr>
              <a:t> </a:t>
            </a:r>
            <a:endParaRPr lang="en-US" altLang="zh-CN" sz="2000" b="1" dirty="0">
              <a:solidFill>
                <a:srgbClr val="2464CB"/>
              </a:solidFill>
              <a:uFillTx/>
              <a:latin typeface="Times New Roman" panose="02020603050405020304" pitchFamily="18" charset="0"/>
              <a:ea typeface="楷体" panose="02010609060101010101" pitchFamily="49" charset="-122"/>
              <a:cs typeface="Times New Roman" panose="02020603050405020304" pitchFamily="18" charset="0"/>
              <a:sym typeface="+mn-ea"/>
            </a:endParaRPr>
          </a:p>
          <a:p>
            <a:pPr algn="just"/>
            <a:r>
              <a:rPr lang="en-US" altLang="zh-CN" sz="2000" b="1" dirty="0">
                <a:solidFill>
                  <a:srgbClr val="2464CB"/>
                </a:solidFill>
                <a:uFillTx/>
                <a:latin typeface="Times New Roman" panose="02020603050405020304" pitchFamily="18" charset="0"/>
                <a:ea typeface="楷体" panose="02010609060101010101" pitchFamily="49" charset="-122"/>
                <a:cs typeface="Times New Roman" panose="02020603050405020304" pitchFamily="18" charset="0"/>
                <a:sym typeface="+mn-ea"/>
              </a:rPr>
              <a:t>     </a:t>
            </a:r>
            <a:endParaRPr lang="zh-CN" sz="2000" b="1" dirty="0">
              <a:solidFill>
                <a:srgbClr val="2464CB"/>
              </a:solidFill>
              <a:uFillTx/>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4" name="文本框 3"/>
          <p:cNvSpPr txBox="1"/>
          <p:nvPr/>
        </p:nvSpPr>
        <p:spPr>
          <a:xfrm>
            <a:off x="1799590" y="3757020"/>
            <a:ext cx="5544820" cy="706755"/>
          </a:xfrm>
          <a:prstGeom prst="rect">
            <a:avLst/>
          </a:prstGeom>
          <a:noFill/>
          <a:ln>
            <a:noFill/>
          </a:ln>
        </p:spPr>
        <p:txBody>
          <a:bodyPr wrap="none" rtlCol="0">
            <a:spAutoFit/>
          </a:bodyPr>
          <a:lstStyle/>
          <a:p>
            <a:pPr algn="just"/>
            <a:r>
              <a:rPr lang="en-US" altLang="zh-CN" sz="2000" b="1" dirty="0">
                <a:solidFill>
                  <a:srgbClr val="FF0000"/>
                </a:solidFill>
                <a:uFillTx/>
                <a:latin typeface="黑体" panose="02010609060101010101" pitchFamily="49" charset="-122"/>
                <a:ea typeface="黑体" panose="02010609060101010101" pitchFamily="49" charset="-122"/>
                <a:cs typeface="黑体" panose="02010609060101010101" pitchFamily="49" charset="-122"/>
                <a:sym typeface="+mn-ea"/>
              </a:rPr>
              <a:t>  </a:t>
            </a:r>
            <a:r>
              <a:rPr lang="zh-CN" altLang="en-US" sz="2000" b="1" dirty="0">
                <a:solidFill>
                  <a:srgbClr val="FF0000"/>
                </a:solidFill>
                <a:highlight>
                  <a:srgbClr val="FFFF00"/>
                </a:highlight>
                <a:uFillTx/>
                <a:latin typeface="黑体" panose="02010609060101010101" pitchFamily="49" charset="-122"/>
                <a:ea typeface="黑体" panose="02010609060101010101" pitchFamily="49" charset="-122"/>
                <a:cs typeface="黑体" panose="02010609060101010101" pitchFamily="49" charset="-122"/>
                <a:sym typeface="+mn-ea"/>
              </a:rPr>
              <a:t>增强工作主动性，</a:t>
            </a:r>
            <a:r>
              <a:rPr lang="zh-CN" sz="2000" b="1" dirty="0">
                <a:solidFill>
                  <a:srgbClr val="FF0000"/>
                </a:solidFill>
                <a:highlight>
                  <a:srgbClr val="FFFF00"/>
                </a:highlight>
                <a:uFillTx/>
                <a:latin typeface="黑体" panose="02010609060101010101" pitchFamily="49" charset="-122"/>
                <a:ea typeface="黑体" panose="02010609060101010101" pitchFamily="49" charset="-122"/>
                <a:cs typeface="黑体" panose="02010609060101010101" pitchFamily="49" charset="-122"/>
                <a:sym typeface="+mn-ea"/>
              </a:rPr>
              <a:t>杜绝“事后发力”的思想！</a:t>
            </a:r>
            <a:endParaRPr lang="zh-CN" sz="2000" b="1" dirty="0">
              <a:solidFill>
                <a:srgbClr val="FF0000"/>
              </a:solidFill>
              <a:highlight>
                <a:srgbClr val="FFFF00"/>
              </a:highlight>
              <a:uFillTx/>
              <a:latin typeface="黑体" panose="02010609060101010101" pitchFamily="49" charset="-122"/>
              <a:ea typeface="黑体" panose="02010609060101010101" pitchFamily="49" charset="-122"/>
              <a:cs typeface="黑体" panose="02010609060101010101" pitchFamily="49" charset="-122"/>
              <a:sym typeface="+mn-ea"/>
            </a:endParaRPr>
          </a:p>
          <a:p>
            <a:pPr algn="just"/>
            <a:endParaRPr lang="zh-CN" altLang="en-US" sz="2000" b="1" dirty="0">
              <a:solidFill>
                <a:srgbClr val="FF0000"/>
              </a:solidFill>
              <a:highlight>
                <a:srgbClr val="FFFF00"/>
              </a:highlight>
              <a:uFillTx/>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77" name="图片 176"/>
          <p:cNvPicPr>
            <a:picLocks noChangeAspect="1"/>
          </p:cNvPicPr>
          <p:nvPr/>
        </p:nvPicPr>
        <p:blipFill>
          <a:blip r:embed="rId1"/>
          <a:stretch>
            <a:fillRect/>
          </a:stretch>
        </p:blipFill>
        <p:spPr>
          <a:xfrm>
            <a:off x="347980" y="1523365"/>
            <a:ext cx="4224020" cy="2383790"/>
          </a:xfrm>
          <a:prstGeom prst="snip1Rect">
            <a:avLst/>
          </a:prstGeom>
          <a:effectLst>
            <a:outerShdw blurRad="50800" dist="38100" dir="2700000" algn="tl" rotWithShape="0">
              <a:prstClr val="black">
                <a:alpha val="40000"/>
              </a:prstClr>
            </a:outerShdw>
          </a:effectLst>
        </p:spPr>
      </p:pic>
      <p:sp>
        <p:nvSpPr>
          <p:cNvPr id="217" name="矩形 216"/>
          <p:cNvSpPr/>
          <p:nvPr>
            <p:custDataLst>
              <p:tags r:id="rId2"/>
            </p:custDataLst>
          </p:nvPr>
        </p:nvSpPr>
        <p:spPr>
          <a:xfrm>
            <a:off x="7810341" y="1132364"/>
            <a:ext cx="740569" cy="740569"/>
          </a:xfrm>
          <a:prstGeom prst="rect">
            <a:avLst/>
          </a:prstGeom>
          <a:solidFill>
            <a:schemeClr val="accent5">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FFFFFF"/>
              </a:solidFill>
            </a:endParaRPr>
          </a:p>
        </p:txBody>
      </p:sp>
      <p:sp>
        <p:nvSpPr>
          <p:cNvPr id="218" name="矩形 217"/>
          <p:cNvSpPr/>
          <p:nvPr>
            <p:custDataLst>
              <p:tags r:id="rId3"/>
            </p:custDataLst>
          </p:nvPr>
        </p:nvSpPr>
        <p:spPr>
          <a:xfrm>
            <a:off x="7881779" y="1193800"/>
            <a:ext cx="740569" cy="740569"/>
          </a:xfrm>
          <a:prstGeom prst="rect">
            <a:avLst/>
          </a:prstGeom>
          <a:solidFill>
            <a:schemeClr val="accent5">
              <a:lumMod val="75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FFFFFF"/>
              </a:solidFill>
            </a:endParaRPr>
          </a:p>
        </p:txBody>
      </p:sp>
      <p:sp>
        <p:nvSpPr>
          <p:cNvPr id="219" name="文本框 218"/>
          <p:cNvSpPr txBox="1"/>
          <p:nvPr>
            <p:custDataLst>
              <p:tags r:id="rId4"/>
            </p:custDataLst>
          </p:nvPr>
        </p:nvSpPr>
        <p:spPr>
          <a:xfrm>
            <a:off x="7809071" y="1283176"/>
            <a:ext cx="924878" cy="606266"/>
          </a:xfrm>
          <a:prstGeom prst="rect">
            <a:avLst/>
          </a:prstGeom>
          <a:noFill/>
        </p:spPr>
        <p:txBody>
          <a:bodyPr wrap="square" bIns="0" rtlCol="0">
            <a:normAutofit lnSpcReduction="10000"/>
          </a:bodyPr>
          <a:p>
            <a:pPr algn="ctr"/>
            <a:r>
              <a:rPr lang="zh-CN" altLang="en-US" sz="2000" b="1" spc="300">
                <a:solidFill>
                  <a:srgbClr val="C00000"/>
                </a:solidFill>
                <a:uFillTx/>
                <a:latin typeface="楷体" panose="02010609060101010101" pitchFamily="49" charset="-122"/>
                <a:ea typeface="楷体" panose="02010609060101010101" pitchFamily="49" charset="-122"/>
              </a:rPr>
              <a:t>企业</a:t>
            </a:r>
            <a:r>
              <a:rPr lang="zh-CN" altLang="en-US" sz="2000" b="1" spc="300">
                <a:solidFill>
                  <a:srgbClr val="C00000"/>
                </a:solidFill>
                <a:effectLst>
                  <a:outerShdw blurRad="38100" dist="19050" dir="2700000" algn="tl" rotWithShape="0">
                    <a:schemeClr val="dk1">
                      <a:alpha val="40000"/>
                    </a:schemeClr>
                  </a:outerShdw>
                </a:effectLst>
                <a:uFillTx/>
                <a:latin typeface="楷体" panose="02010609060101010101" pitchFamily="49" charset="-122"/>
                <a:ea typeface="楷体" panose="02010609060101010101" pitchFamily="49" charset="-122"/>
              </a:rPr>
              <a:t>自查</a:t>
            </a:r>
            <a:endParaRPr lang="zh-CN" altLang="en-US" sz="2000" b="1" spc="300">
              <a:solidFill>
                <a:srgbClr val="C00000"/>
              </a:solidFill>
              <a:effectLst>
                <a:outerShdw blurRad="38100" dist="19050" dir="2700000" algn="tl" rotWithShape="0">
                  <a:schemeClr val="dk1">
                    <a:alpha val="40000"/>
                  </a:schemeClr>
                </a:outerShdw>
              </a:effectLst>
              <a:uFillTx/>
              <a:latin typeface="楷体" panose="02010609060101010101" pitchFamily="49" charset="-122"/>
              <a:ea typeface="楷体" panose="02010609060101010101" pitchFamily="49" charset="-122"/>
            </a:endParaRPr>
          </a:p>
        </p:txBody>
      </p:sp>
      <p:sp>
        <p:nvSpPr>
          <p:cNvPr id="220" name="矩形 219"/>
          <p:cNvSpPr/>
          <p:nvPr>
            <p:custDataLst>
              <p:tags r:id="rId5"/>
            </p:custDataLst>
          </p:nvPr>
        </p:nvSpPr>
        <p:spPr>
          <a:xfrm>
            <a:off x="7810341" y="2047081"/>
            <a:ext cx="740569" cy="740569"/>
          </a:xfrm>
          <a:prstGeom prst="rect">
            <a:avLst/>
          </a:prstGeom>
          <a:solidFill>
            <a:schemeClr val="accent1">
              <a:lumMod val="75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FFFFFF"/>
              </a:solidFill>
            </a:endParaRPr>
          </a:p>
        </p:txBody>
      </p:sp>
      <p:sp>
        <p:nvSpPr>
          <p:cNvPr id="221" name="矩形 220"/>
          <p:cNvSpPr/>
          <p:nvPr>
            <p:custDataLst>
              <p:tags r:id="rId6"/>
            </p:custDataLst>
          </p:nvPr>
        </p:nvSpPr>
        <p:spPr>
          <a:xfrm>
            <a:off x="7881779" y="2108518"/>
            <a:ext cx="740569" cy="740569"/>
          </a:xfrm>
          <a:prstGeom prst="rect">
            <a:avLst/>
          </a:prstGeom>
          <a:solidFill>
            <a:schemeClr val="accent1">
              <a:lumMod val="60000"/>
              <a:lumOff val="4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FFFFFF"/>
              </a:solidFill>
            </a:endParaRPr>
          </a:p>
        </p:txBody>
      </p:sp>
      <p:sp>
        <p:nvSpPr>
          <p:cNvPr id="222" name="文本框 221"/>
          <p:cNvSpPr txBox="1"/>
          <p:nvPr>
            <p:custDataLst>
              <p:tags r:id="rId7"/>
            </p:custDataLst>
          </p:nvPr>
        </p:nvSpPr>
        <p:spPr>
          <a:xfrm>
            <a:off x="7808436" y="2182019"/>
            <a:ext cx="924878" cy="606266"/>
          </a:xfrm>
          <a:prstGeom prst="rect">
            <a:avLst/>
          </a:prstGeom>
          <a:noFill/>
        </p:spPr>
        <p:txBody>
          <a:bodyPr wrap="square" bIns="0" rtlCol="0">
            <a:normAutofit fontScale="80000"/>
          </a:bodyPr>
          <a:p>
            <a:pPr algn="ctr"/>
            <a:r>
              <a:rPr lang="zh-CN" altLang="en-US" sz="2000" b="1" spc="300">
                <a:solidFill>
                  <a:srgbClr val="FFFFFF"/>
                </a:solidFill>
                <a:uFillTx/>
                <a:latin typeface="楷体" panose="02010609060101010101" pitchFamily="49" charset="-122"/>
                <a:ea typeface="楷体" panose="02010609060101010101" pitchFamily="49" charset="-122"/>
              </a:rPr>
              <a:t>市级交叉检查</a:t>
            </a:r>
            <a:endParaRPr lang="en-US" altLang="zh-CN" sz="3000" spc="300">
              <a:solidFill>
                <a:srgbClr val="FFFFFF"/>
              </a:solidFill>
              <a:uFillTx/>
              <a:latin typeface="思源黑体 CN Bold" panose="020B0800000000000000" charset="-122"/>
              <a:ea typeface="思源黑体 CN Bold" panose="020B0800000000000000" charset="-122"/>
            </a:endParaRPr>
          </a:p>
        </p:txBody>
      </p:sp>
      <p:sp>
        <p:nvSpPr>
          <p:cNvPr id="223" name="矩形 222"/>
          <p:cNvSpPr/>
          <p:nvPr>
            <p:custDataLst>
              <p:tags r:id="rId8"/>
            </p:custDataLst>
          </p:nvPr>
        </p:nvSpPr>
        <p:spPr>
          <a:xfrm>
            <a:off x="7810341" y="2974658"/>
            <a:ext cx="740569" cy="740569"/>
          </a:xfrm>
          <a:prstGeom prst="rect">
            <a:avLst/>
          </a:prstGeom>
          <a:solidFill>
            <a:schemeClr val="accent5">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FFFFFF"/>
              </a:solidFill>
            </a:endParaRPr>
          </a:p>
        </p:txBody>
      </p:sp>
      <p:sp>
        <p:nvSpPr>
          <p:cNvPr id="224" name="矩形 223"/>
          <p:cNvSpPr/>
          <p:nvPr>
            <p:custDataLst>
              <p:tags r:id="rId9"/>
            </p:custDataLst>
          </p:nvPr>
        </p:nvSpPr>
        <p:spPr>
          <a:xfrm>
            <a:off x="7881779" y="3036094"/>
            <a:ext cx="740569" cy="740569"/>
          </a:xfrm>
          <a:prstGeom prst="rect">
            <a:avLst/>
          </a:prstGeom>
          <a:solidFill>
            <a:schemeClr val="accent5">
              <a:lumMod val="75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FFFFFF"/>
              </a:solidFill>
            </a:endParaRPr>
          </a:p>
        </p:txBody>
      </p:sp>
      <p:sp>
        <p:nvSpPr>
          <p:cNvPr id="225" name="文本框 224"/>
          <p:cNvSpPr txBox="1"/>
          <p:nvPr>
            <p:custDataLst>
              <p:tags r:id="rId10"/>
            </p:custDataLst>
          </p:nvPr>
        </p:nvSpPr>
        <p:spPr>
          <a:xfrm>
            <a:off x="7807801" y="3107690"/>
            <a:ext cx="924878" cy="606266"/>
          </a:xfrm>
          <a:prstGeom prst="rect">
            <a:avLst/>
          </a:prstGeom>
          <a:noFill/>
        </p:spPr>
        <p:txBody>
          <a:bodyPr wrap="square" bIns="0" rtlCol="0">
            <a:normAutofit lnSpcReduction="10000"/>
          </a:bodyPr>
          <a:p>
            <a:pPr algn="ctr"/>
            <a:r>
              <a:rPr lang="zh-CN" altLang="en-US" sz="2000" b="1" spc="300">
                <a:solidFill>
                  <a:srgbClr val="FFFFFF"/>
                </a:solidFill>
                <a:uFillTx/>
                <a:latin typeface="楷体" panose="02010609060101010101" pitchFamily="49" charset="-122"/>
                <a:ea typeface="楷体" panose="02010609060101010101" pitchFamily="49" charset="-122"/>
              </a:rPr>
              <a:t>省级抽查</a:t>
            </a:r>
            <a:endParaRPr lang="en-US" altLang="zh-CN" sz="3000" spc="300">
              <a:solidFill>
                <a:srgbClr val="FFFFFF"/>
              </a:solidFill>
              <a:uFillTx/>
              <a:latin typeface="思源黑体 CN Bold" panose="020B0800000000000000" charset="-122"/>
              <a:ea typeface="思源黑体 CN Bold" panose="020B0800000000000000" charset="-122"/>
            </a:endParaRPr>
          </a:p>
        </p:txBody>
      </p:sp>
      <p:sp>
        <p:nvSpPr>
          <p:cNvPr id="226" name="矩形 225"/>
          <p:cNvSpPr/>
          <p:nvPr>
            <p:custDataLst>
              <p:tags r:id="rId11"/>
            </p:custDataLst>
          </p:nvPr>
        </p:nvSpPr>
        <p:spPr>
          <a:xfrm>
            <a:off x="7810341" y="3911124"/>
            <a:ext cx="740569" cy="740569"/>
          </a:xfrm>
          <a:prstGeom prst="rect">
            <a:avLst/>
          </a:prstGeom>
          <a:solidFill>
            <a:schemeClr val="accent1">
              <a:lumMod val="75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FFFFFF"/>
              </a:solidFill>
            </a:endParaRPr>
          </a:p>
        </p:txBody>
      </p:sp>
      <p:sp>
        <p:nvSpPr>
          <p:cNvPr id="227" name="矩形 226"/>
          <p:cNvSpPr/>
          <p:nvPr>
            <p:custDataLst>
              <p:tags r:id="rId12"/>
            </p:custDataLst>
          </p:nvPr>
        </p:nvSpPr>
        <p:spPr>
          <a:xfrm>
            <a:off x="7881779" y="3972560"/>
            <a:ext cx="740569" cy="740569"/>
          </a:xfrm>
          <a:prstGeom prst="rect">
            <a:avLst/>
          </a:prstGeom>
          <a:solidFill>
            <a:schemeClr val="accent1">
              <a:lumMod val="60000"/>
              <a:lumOff val="4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solidFill>
                <a:srgbClr val="FFFFFF"/>
              </a:solidFill>
            </a:endParaRPr>
          </a:p>
        </p:txBody>
      </p:sp>
      <p:sp>
        <p:nvSpPr>
          <p:cNvPr id="228" name="文本框 227"/>
          <p:cNvSpPr txBox="1"/>
          <p:nvPr>
            <p:custDataLst>
              <p:tags r:id="rId13"/>
            </p:custDataLst>
          </p:nvPr>
        </p:nvSpPr>
        <p:spPr>
          <a:xfrm>
            <a:off x="7807166" y="4033361"/>
            <a:ext cx="924878" cy="606266"/>
          </a:xfrm>
          <a:prstGeom prst="rect">
            <a:avLst/>
          </a:prstGeom>
          <a:noFill/>
        </p:spPr>
        <p:txBody>
          <a:bodyPr wrap="square" bIns="0" rtlCol="0">
            <a:normAutofit lnSpcReduction="10000"/>
          </a:bodyPr>
          <a:p>
            <a:pPr algn="ctr"/>
            <a:r>
              <a:rPr lang="zh-CN" altLang="en-US" sz="2000" b="1" spc="300">
                <a:solidFill>
                  <a:srgbClr val="FFFFFF"/>
                </a:solidFill>
                <a:uFillTx/>
                <a:latin typeface="楷体" panose="02010609060101010101" pitchFamily="49" charset="-122"/>
                <a:ea typeface="楷体" panose="02010609060101010101" pitchFamily="49" charset="-122"/>
              </a:rPr>
              <a:t>部级督导</a:t>
            </a:r>
            <a:endParaRPr lang="zh-CN" altLang="en-US" sz="3000" spc="300">
              <a:solidFill>
                <a:srgbClr val="FFFFFF"/>
              </a:solidFill>
              <a:uFillTx/>
              <a:latin typeface="思源黑体 CN Bold" panose="020B0800000000000000" charset="-122"/>
              <a:ea typeface="思源黑体 CN Bold" panose="020B0800000000000000" charset="-122"/>
            </a:endParaRPr>
          </a:p>
        </p:txBody>
      </p:sp>
      <p:sp>
        <p:nvSpPr>
          <p:cNvPr id="355" name="文本框 354"/>
          <p:cNvSpPr txBox="1"/>
          <p:nvPr/>
        </p:nvSpPr>
        <p:spPr>
          <a:xfrm>
            <a:off x="4643755" y="2139315"/>
            <a:ext cx="3013075" cy="1337945"/>
          </a:xfrm>
          <a:prstGeom prst="rect">
            <a:avLst/>
          </a:prstGeom>
          <a:noFill/>
        </p:spPr>
        <p:txBody>
          <a:bodyPr wrap="square" rtlCol="0">
            <a:spAutoFit/>
          </a:bodyPr>
          <a:p>
            <a:pPr marL="285750" indent="-285750" algn="just">
              <a:lnSpc>
                <a:spcPct val="150000"/>
              </a:lnSpc>
              <a:buClrTx/>
              <a:buSzTx/>
              <a:buFont typeface="Wingdings" panose="05000000000000000000" charset="0"/>
              <a:buChar char="u"/>
            </a:pPr>
            <a:r>
              <a:rPr lang="zh-CN" altLang="en-US" sz="1800" b="1">
                <a:latin typeface="楷体" panose="02010609060101010101" pitchFamily="49" charset="-122"/>
                <a:ea typeface="楷体" panose="02010609060101010101" pitchFamily="49" charset="-122"/>
                <a:cs typeface="楷体" panose="02010609060101010101" pitchFamily="49" charset="-122"/>
              </a:rPr>
              <a:t>企业主要负责人带头组织</a:t>
            </a:r>
            <a:endParaRPr lang="zh-CN" altLang="en-US" sz="1800" b="1">
              <a:latin typeface="楷体" panose="02010609060101010101" pitchFamily="49" charset="-122"/>
              <a:ea typeface="楷体" panose="02010609060101010101" pitchFamily="49" charset="-122"/>
              <a:cs typeface="楷体" panose="02010609060101010101" pitchFamily="49" charset="-122"/>
            </a:endParaRPr>
          </a:p>
          <a:p>
            <a:pPr marL="285750" indent="-285750" algn="just">
              <a:lnSpc>
                <a:spcPct val="150000"/>
              </a:lnSpc>
              <a:buClrTx/>
              <a:buSzTx/>
              <a:buFont typeface="Wingdings" panose="05000000000000000000" charset="0"/>
              <a:buChar char="u"/>
            </a:pPr>
            <a:r>
              <a:rPr lang="en-US" altLang="zh-CN" sz="1800" b="1">
                <a:latin typeface="楷体" panose="02010609060101010101" pitchFamily="49" charset="-122"/>
                <a:ea typeface="楷体" panose="02010609060101010101" pitchFamily="49" charset="-122"/>
                <a:cs typeface="楷体" panose="02010609060101010101" pitchFamily="49" charset="-122"/>
              </a:rPr>
              <a:t>“</a:t>
            </a:r>
            <a:r>
              <a:rPr lang="zh-CN" altLang="en-US" sz="1800" b="1">
                <a:latin typeface="楷体" panose="02010609060101010101" pitchFamily="49" charset="-122"/>
                <a:ea typeface="楷体" panose="02010609060101010101" pitchFamily="49" charset="-122"/>
                <a:cs typeface="楷体" panose="02010609060101010101" pitchFamily="49" charset="-122"/>
              </a:rPr>
              <a:t>三录入</a:t>
            </a:r>
            <a:r>
              <a:rPr lang="en-US" altLang="zh-CN" sz="1800" b="1">
                <a:latin typeface="楷体" panose="02010609060101010101" pitchFamily="49" charset="-122"/>
                <a:ea typeface="楷体" panose="02010609060101010101" pitchFamily="49" charset="-122"/>
                <a:cs typeface="楷体" panose="02010609060101010101" pitchFamily="49" charset="-122"/>
              </a:rPr>
              <a:t>”</a:t>
            </a:r>
            <a:r>
              <a:rPr lang="zh-CN" altLang="en-US" sz="1800" b="1">
                <a:latin typeface="楷体" panose="02010609060101010101" pitchFamily="49" charset="-122"/>
                <a:ea typeface="楷体" panose="02010609060101010101" pitchFamily="49" charset="-122"/>
                <a:cs typeface="楷体" panose="02010609060101010101" pitchFamily="49" charset="-122"/>
              </a:rPr>
              <a:t>闭环整改</a:t>
            </a:r>
            <a:endParaRPr lang="zh-CN" altLang="en-US" sz="1800" b="1">
              <a:latin typeface="楷体" panose="02010609060101010101" pitchFamily="49" charset="-122"/>
              <a:ea typeface="楷体" panose="02010609060101010101" pitchFamily="49" charset="-122"/>
              <a:cs typeface="楷体" panose="02010609060101010101" pitchFamily="49" charset="-122"/>
            </a:endParaRPr>
          </a:p>
          <a:p>
            <a:pPr marL="285750" indent="-285750" algn="just">
              <a:lnSpc>
                <a:spcPct val="150000"/>
              </a:lnSpc>
              <a:buClrTx/>
              <a:buSzTx/>
              <a:buFont typeface="Wingdings" panose="05000000000000000000" charset="0"/>
              <a:buChar char="u"/>
            </a:pPr>
            <a:r>
              <a:rPr lang="zh-CN" altLang="en-US" sz="1800" b="1">
                <a:latin typeface="楷体" panose="02010609060101010101" pitchFamily="49" charset="-122"/>
                <a:ea typeface="楷体" panose="02010609060101010101" pitchFamily="49" charset="-122"/>
                <a:cs typeface="楷体" panose="02010609060101010101" pitchFamily="49" charset="-122"/>
              </a:rPr>
              <a:t>企业自查问题不予处罚</a:t>
            </a:r>
            <a:endParaRPr lang="zh-CN" altLang="en-US" sz="1800" b="1">
              <a:latin typeface="楷体" panose="02010609060101010101" pitchFamily="49" charset="-122"/>
              <a:ea typeface="楷体" panose="02010609060101010101" pitchFamily="49" charset="-122"/>
              <a:cs typeface="楷体" panose="02010609060101010101" pitchFamily="49" charset="-122"/>
            </a:endParaRPr>
          </a:p>
        </p:txBody>
      </p:sp>
      <p:sp>
        <p:nvSpPr>
          <p:cNvPr id="356" name="文本框 355"/>
          <p:cNvSpPr txBox="1"/>
          <p:nvPr/>
        </p:nvSpPr>
        <p:spPr>
          <a:xfrm>
            <a:off x="1188085" y="4039235"/>
            <a:ext cx="6216650" cy="891540"/>
          </a:xfrm>
          <a:prstGeom prst="rect">
            <a:avLst/>
          </a:prstGeom>
          <a:noFill/>
        </p:spPr>
        <p:txBody>
          <a:bodyPr wrap="square" rtlCol="0">
            <a:spAutoFit/>
          </a:bodyPr>
          <a:p>
            <a:pPr algn="ctr">
              <a:lnSpc>
                <a:spcPct val="130000"/>
              </a:lnSpc>
              <a:buClrTx/>
              <a:buSzTx/>
              <a:buFont typeface="Wingdings" panose="05000000000000000000" charset="0"/>
            </a:pPr>
            <a:r>
              <a:rPr lang="zh-CN" altLang="en-US" sz="2000" b="1">
                <a:gradFill>
                  <a:gsLst>
                    <a:gs pos="0">
                      <a:srgbClr val="007BD3"/>
                    </a:gs>
                    <a:gs pos="100000">
                      <a:srgbClr val="034373"/>
                    </a:gs>
                  </a:gsLst>
                  <a:lin scaled="0"/>
                </a:gradFill>
                <a:latin typeface="微软雅黑" panose="020B0503020204020204" charset="-122"/>
                <a:ea typeface="微软雅黑" panose="020B0503020204020204" charset="-122"/>
              </a:rPr>
              <a:t>切实提高安全风险隐患排查整改质量</a:t>
            </a:r>
            <a:endParaRPr lang="zh-CN" altLang="en-US" sz="2000" b="1">
              <a:gradFill>
                <a:gsLst>
                  <a:gs pos="0">
                    <a:srgbClr val="007BD3"/>
                  </a:gs>
                  <a:gs pos="100000">
                    <a:srgbClr val="034373"/>
                  </a:gs>
                </a:gsLst>
                <a:lin scaled="0"/>
              </a:gradFill>
              <a:latin typeface="微软雅黑" panose="020B0503020204020204" charset="-122"/>
              <a:ea typeface="微软雅黑" panose="020B0503020204020204" charset="-122"/>
            </a:endParaRPr>
          </a:p>
          <a:p>
            <a:pPr algn="ctr">
              <a:lnSpc>
                <a:spcPct val="130000"/>
              </a:lnSpc>
              <a:buClrTx/>
              <a:buSzTx/>
              <a:buFont typeface="Wingdings" panose="05000000000000000000" charset="0"/>
            </a:pPr>
            <a:r>
              <a:rPr lang="zh-CN" altLang="en-US" sz="2000" b="1">
                <a:gradFill>
                  <a:gsLst>
                    <a:gs pos="0">
                      <a:srgbClr val="007BD3"/>
                    </a:gs>
                    <a:gs pos="100000">
                      <a:srgbClr val="034373"/>
                    </a:gs>
                  </a:gsLst>
                  <a:lin scaled="0"/>
                </a:gradFill>
                <a:latin typeface="微软雅黑" panose="020B0503020204020204" charset="-122"/>
                <a:ea typeface="微软雅黑" panose="020B0503020204020204" charset="-122"/>
              </a:rPr>
              <a:t>切实提升发现问题解决问题的强烈意愿和能力水平</a:t>
            </a:r>
            <a:endParaRPr lang="zh-CN" altLang="en-US" sz="2000" b="1">
              <a:gradFill>
                <a:gsLst>
                  <a:gs pos="0">
                    <a:srgbClr val="007BD3"/>
                  </a:gs>
                  <a:gs pos="100000">
                    <a:srgbClr val="034373"/>
                  </a:gs>
                </a:gsLst>
                <a:lin scaled="0"/>
              </a:gradFill>
              <a:latin typeface="微软雅黑" panose="020B0503020204020204" charset="-122"/>
              <a:ea typeface="微软雅黑" panose="020B0503020204020204" charset="-122"/>
            </a:endParaRPr>
          </a:p>
        </p:txBody>
      </p:sp>
      <p:grpSp>
        <p:nvGrpSpPr>
          <p:cNvPr id="370" name="图形 106"/>
          <p:cNvGrpSpPr/>
          <p:nvPr/>
        </p:nvGrpSpPr>
        <p:grpSpPr>
          <a:xfrm rot="0">
            <a:off x="635" y="787400"/>
            <a:ext cx="9154160" cy="4356100"/>
            <a:chOff x="633181" y="2870058"/>
            <a:chExt cx="5446081" cy="2514081"/>
          </a:xfrm>
          <a:solidFill>
            <a:schemeClr val="accent1"/>
          </a:solidFill>
        </p:grpSpPr>
        <p:sp>
          <p:nvSpPr>
            <p:cNvPr id="371" name="任意多边形: 形状 108"/>
            <p:cNvSpPr/>
            <p:nvPr>
              <p:custDataLst>
                <p:tags r:id="rId14"/>
              </p:custDataLst>
            </p:nvPr>
          </p:nvSpPr>
          <p:spPr>
            <a:xfrm>
              <a:off x="633181" y="2870058"/>
              <a:ext cx="5446081" cy="2514081"/>
            </a:xfrm>
            <a:custGeom>
              <a:avLst/>
              <a:gdLst>
                <a:gd name="connsiteX0" fmla="*/ 0 w 5446081"/>
                <a:gd name="connsiteY0" fmla="*/ 0 h 2514081"/>
                <a:gd name="connsiteX1" fmla="*/ 0 w 5446081"/>
                <a:gd name="connsiteY1" fmla="*/ 2514081 h 2514081"/>
                <a:gd name="connsiteX2" fmla="*/ 5446082 w 5446081"/>
                <a:gd name="connsiteY2" fmla="*/ 2514081 h 2514081"/>
                <a:gd name="connsiteX3" fmla="*/ 5446082 w 5446081"/>
                <a:gd name="connsiteY3" fmla="*/ 0 h 2514081"/>
                <a:gd name="connsiteX4" fmla="*/ 0 w 5446081"/>
                <a:gd name="connsiteY4" fmla="*/ 0 h 2514081"/>
                <a:gd name="connsiteX5" fmla="*/ 5394355 w 5446081"/>
                <a:gd name="connsiteY5" fmla="*/ 2480442 h 2514081"/>
                <a:gd name="connsiteX6" fmla="*/ 53830 w 5446081"/>
                <a:gd name="connsiteY6" fmla="*/ 2480442 h 2514081"/>
                <a:gd name="connsiteX7" fmla="*/ 53830 w 5446081"/>
                <a:gd name="connsiteY7" fmla="*/ 44262 h 2514081"/>
                <a:gd name="connsiteX8" fmla="*/ 5394776 w 5446081"/>
                <a:gd name="connsiteY8" fmla="*/ 44262 h 2514081"/>
                <a:gd name="connsiteX9" fmla="*/ 5394776 w 5446081"/>
                <a:gd name="connsiteY9" fmla="*/ 2480442 h 251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46081" h="2514081">
                  <a:moveTo>
                    <a:pt x="0" y="0"/>
                  </a:moveTo>
                  <a:lnTo>
                    <a:pt x="0" y="2514081"/>
                  </a:lnTo>
                  <a:lnTo>
                    <a:pt x="5446082" y="2514081"/>
                  </a:lnTo>
                  <a:lnTo>
                    <a:pt x="5446082" y="0"/>
                  </a:lnTo>
                  <a:lnTo>
                    <a:pt x="0" y="0"/>
                  </a:lnTo>
                  <a:close/>
                  <a:moveTo>
                    <a:pt x="5394355" y="2480442"/>
                  </a:moveTo>
                  <a:lnTo>
                    <a:pt x="53830" y="2480442"/>
                  </a:lnTo>
                  <a:lnTo>
                    <a:pt x="53830" y="44262"/>
                  </a:lnTo>
                  <a:lnTo>
                    <a:pt x="5394776" y="44262"/>
                  </a:lnTo>
                  <a:lnTo>
                    <a:pt x="5394776" y="2480442"/>
                  </a:lnTo>
                  <a:close/>
                </a:path>
              </a:pathLst>
            </a:custGeom>
            <a:solidFill>
              <a:srgbClr val="9DC3E6"/>
            </a:solidFill>
            <a:ln w="42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372" name="图形 106"/>
            <p:cNvGrpSpPr/>
            <p:nvPr/>
          </p:nvGrpSpPr>
          <p:grpSpPr>
            <a:xfrm>
              <a:off x="633181" y="2870058"/>
              <a:ext cx="5446081" cy="2514080"/>
              <a:chOff x="633181" y="2870058"/>
              <a:chExt cx="5446081" cy="2514080"/>
            </a:xfrm>
            <a:solidFill>
              <a:srgbClr val="3A77CF"/>
            </a:solidFill>
          </p:grpSpPr>
          <p:grpSp>
            <p:nvGrpSpPr>
              <p:cNvPr id="373" name="图形 106"/>
              <p:cNvGrpSpPr/>
              <p:nvPr/>
            </p:nvGrpSpPr>
            <p:grpSpPr>
              <a:xfrm>
                <a:off x="633181" y="2871474"/>
                <a:ext cx="550916" cy="239368"/>
                <a:chOff x="633181" y="2871474"/>
                <a:chExt cx="550916" cy="239368"/>
              </a:xfrm>
              <a:solidFill>
                <a:srgbClr val="3A77CF"/>
              </a:solidFill>
            </p:grpSpPr>
            <p:sp>
              <p:nvSpPr>
                <p:cNvPr id="374" name="任意多边形: 形状 111"/>
                <p:cNvSpPr/>
                <p:nvPr>
                  <p:custDataLst>
                    <p:tags r:id="rId15"/>
                  </p:custDataLst>
                </p:nvPr>
              </p:nvSpPr>
              <p:spPr>
                <a:xfrm>
                  <a:off x="633181" y="2871474"/>
                  <a:ext cx="550916" cy="239368"/>
                </a:xfrm>
                <a:custGeom>
                  <a:avLst/>
                  <a:gdLst>
                    <a:gd name="connsiteX0" fmla="*/ 550916 w 550916"/>
                    <a:gd name="connsiteY0" fmla="*/ 1416 h 239368"/>
                    <a:gd name="connsiteX1" fmla="*/ 96726 w 550916"/>
                    <a:gd name="connsiteY1" fmla="*/ 1416 h 239368"/>
                    <a:gd name="connsiteX2" fmla="*/ 96726 w 550916"/>
                    <a:gd name="connsiteY2" fmla="*/ 0 h 239368"/>
                    <a:gd name="connsiteX3" fmla="*/ 1682 w 550916"/>
                    <a:gd name="connsiteY3" fmla="*/ 0 h 239368"/>
                    <a:gd name="connsiteX4" fmla="*/ 1682 w 550916"/>
                    <a:gd name="connsiteY4" fmla="*/ 1416 h 239368"/>
                    <a:gd name="connsiteX5" fmla="*/ 0 w 550916"/>
                    <a:gd name="connsiteY5" fmla="*/ 1416 h 239368"/>
                    <a:gd name="connsiteX6" fmla="*/ 0 w 550916"/>
                    <a:gd name="connsiteY6" fmla="*/ 80026 h 239368"/>
                    <a:gd name="connsiteX7" fmla="*/ 1682 w 550916"/>
                    <a:gd name="connsiteY7" fmla="*/ 80026 h 239368"/>
                    <a:gd name="connsiteX8" fmla="*/ 1682 w 550916"/>
                    <a:gd name="connsiteY8" fmla="*/ 239369 h 239368"/>
                    <a:gd name="connsiteX9" fmla="*/ 96726 w 550916"/>
                    <a:gd name="connsiteY9" fmla="*/ 159697 h 239368"/>
                    <a:gd name="connsiteX10" fmla="*/ 96726 w 550916"/>
                    <a:gd name="connsiteY10" fmla="*/ 80026 h 239368"/>
                    <a:gd name="connsiteX11" fmla="*/ 367137 w 550916"/>
                    <a:gd name="connsiteY11" fmla="*/ 80026 h 23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0916" h="239368">
                      <a:moveTo>
                        <a:pt x="550916" y="1416"/>
                      </a:moveTo>
                      <a:lnTo>
                        <a:pt x="96726" y="1416"/>
                      </a:lnTo>
                      <a:lnTo>
                        <a:pt x="96726" y="0"/>
                      </a:lnTo>
                      <a:lnTo>
                        <a:pt x="1682" y="0"/>
                      </a:lnTo>
                      <a:lnTo>
                        <a:pt x="1682" y="1416"/>
                      </a:lnTo>
                      <a:lnTo>
                        <a:pt x="0" y="1416"/>
                      </a:lnTo>
                      <a:lnTo>
                        <a:pt x="0" y="80026"/>
                      </a:lnTo>
                      <a:lnTo>
                        <a:pt x="1682" y="80026"/>
                      </a:lnTo>
                      <a:lnTo>
                        <a:pt x="1682" y="239369"/>
                      </a:lnTo>
                      <a:lnTo>
                        <a:pt x="96726" y="159697"/>
                      </a:lnTo>
                      <a:lnTo>
                        <a:pt x="96726" y="80026"/>
                      </a:lnTo>
                      <a:lnTo>
                        <a:pt x="367137" y="80026"/>
                      </a:lnTo>
                      <a:close/>
                    </a:path>
                  </a:pathLst>
                </a:custGeom>
                <a:solidFill>
                  <a:srgbClr val="3A77CF"/>
                </a:solidFill>
                <a:ln w="42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p>
              </p:txBody>
            </p:sp>
            <p:grpSp>
              <p:nvGrpSpPr>
                <p:cNvPr id="375" name="图形 106"/>
                <p:cNvGrpSpPr/>
                <p:nvPr/>
              </p:nvGrpSpPr>
              <p:grpSpPr>
                <a:xfrm>
                  <a:off x="654208" y="2887762"/>
                  <a:ext cx="340642" cy="162884"/>
                  <a:chOff x="654208" y="2887762"/>
                  <a:chExt cx="340642" cy="162884"/>
                </a:xfrm>
              </p:grpSpPr>
              <p:sp>
                <p:nvSpPr>
                  <p:cNvPr id="377" name="任意多边形: 形状 113"/>
                  <p:cNvSpPr/>
                  <p:nvPr>
                    <p:custDataLst>
                      <p:tags r:id="rId16"/>
                    </p:custDataLst>
                  </p:nvPr>
                </p:nvSpPr>
                <p:spPr>
                  <a:xfrm>
                    <a:off x="654208" y="2919631"/>
                    <a:ext cx="340642" cy="3540"/>
                  </a:xfrm>
                  <a:custGeom>
                    <a:avLst/>
                    <a:gdLst>
                      <a:gd name="connsiteX0" fmla="*/ 0 w 340642"/>
                      <a:gd name="connsiteY0" fmla="*/ 0 h 3540"/>
                      <a:gd name="connsiteX1" fmla="*/ 340643 w 340642"/>
                      <a:gd name="connsiteY1" fmla="*/ 0 h 3540"/>
                    </a:gdLst>
                    <a:ahLst/>
                    <a:cxnLst>
                      <a:cxn ang="0">
                        <a:pos x="connsiteX0" y="connsiteY0"/>
                      </a:cxn>
                      <a:cxn ang="0">
                        <a:pos x="connsiteX1" y="connsiteY1"/>
                      </a:cxn>
                    </a:cxnLst>
                    <a:rect l="l" t="t" r="r" b="b"/>
                    <a:pathLst>
                      <a:path w="340642" h="3540">
                        <a:moveTo>
                          <a:pt x="0" y="0"/>
                        </a:moveTo>
                        <a:lnTo>
                          <a:pt x="340643" y="0"/>
                        </a:lnTo>
                      </a:path>
                    </a:pathLst>
                  </a:custGeom>
                  <a:ln w="1050" cap="rnd">
                    <a:solidFill>
                      <a:srgbClr val="000000"/>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79" name="任意多边形: 形状 114"/>
                  <p:cNvSpPr/>
                  <p:nvPr>
                    <p:custDataLst>
                      <p:tags r:id="rId17"/>
                    </p:custDataLst>
                  </p:nvPr>
                </p:nvSpPr>
                <p:spPr>
                  <a:xfrm>
                    <a:off x="696263" y="2887762"/>
                    <a:ext cx="4205" cy="162884"/>
                  </a:xfrm>
                  <a:custGeom>
                    <a:avLst/>
                    <a:gdLst>
                      <a:gd name="connsiteX0" fmla="*/ 0 w 4205"/>
                      <a:gd name="connsiteY0" fmla="*/ 0 h 162884"/>
                      <a:gd name="connsiteX1" fmla="*/ 0 w 4205"/>
                      <a:gd name="connsiteY1" fmla="*/ 162884 h 162884"/>
                    </a:gdLst>
                    <a:ahLst/>
                    <a:cxnLst>
                      <a:cxn ang="0">
                        <a:pos x="connsiteX0" y="connsiteY0"/>
                      </a:cxn>
                      <a:cxn ang="0">
                        <a:pos x="connsiteX1" y="connsiteY1"/>
                      </a:cxn>
                    </a:cxnLst>
                    <a:rect l="l" t="t" r="r" b="b"/>
                    <a:pathLst>
                      <a:path w="4205" h="162884">
                        <a:moveTo>
                          <a:pt x="0" y="0"/>
                        </a:moveTo>
                        <a:lnTo>
                          <a:pt x="0" y="162884"/>
                        </a:lnTo>
                      </a:path>
                    </a:pathLst>
                  </a:custGeom>
                  <a:ln w="1050" cap="rnd">
                    <a:solidFill>
                      <a:srgbClr val="000000"/>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80" name="图形 106"/>
              <p:cNvGrpSpPr/>
              <p:nvPr/>
            </p:nvGrpSpPr>
            <p:grpSpPr>
              <a:xfrm>
                <a:off x="633181" y="5144770"/>
                <a:ext cx="550916" cy="239368"/>
                <a:chOff x="633181" y="5144770"/>
                <a:chExt cx="550916" cy="239368"/>
              </a:xfrm>
              <a:solidFill>
                <a:srgbClr val="3A77CF"/>
              </a:solidFill>
            </p:grpSpPr>
            <p:sp>
              <p:nvSpPr>
                <p:cNvPr id="381" name="任意多边形: 形状 116"/>
                <p:cNvSpPr/>
                <p:nvPr>
                  <p:custDataLst>
                    <p:tags r:id="rId18"/>
                  </p:custDataLst>
                </p:nvPr>
              </p:nvSpPr>
              <p:spPr>
                <a:xfrm>
                  <a:off x="633181" y="5144770"/>
                  <a:ext cx="550916" cy="239368"/>
                </a:xfrm>
                <a:custGeom>
                  <a:avLst/>
                  <a:gdLst>
                    <a:gd name="connsiteX0" fmla="*/ 550916 w 550916"/>
                    <a:gd name="connsiteY0" fmla="*/ 237952 h 239368"/>
                    <a:gd name="connsiteX1" fmla="*/ 96726 w 550916"/>
                    <a:gd name="connsiteY1" fmla="*/ 237952 h 239368"/>
                    <a:gd name="connsiteX2" fmla="*/ 96726 w 550916"/>
                    <a:gd name="connsiteY2" fmla="*/ 239369 h 239368"/>
                    <a:gd name="connsiteX3" fmla="*/ 1682 w 550916"/>
                    <a:gd name="connsiteY3" fmla="*/ 239369 h 239368"/>
                    <a:gd name="connsiteX4" fmla="*/ 1682 w 550916"/>
                    <a:gd name="connsiteY4" fmla="*/ 237952 h 239368"/>
                    <a:gd name="connsiteX5" fmla="*/ 0 w 550916"/>
                    <a:gd name="connsiteY5" fmla="*/ 237952 h 239368"/>
                    <a:gd name="connsiteX6" fmla="*/ 0 w 550916"/>
                    <a:gd name="connsiteY6" fmla="*/ 159343 h 239368"/>
                    <a:gd name="connsiteX7" fmla="*/ 1682 w 550916"/>
                    <a:gd name="connsiteY7" fmla="*/ 159343 h 239368"/>
                    <a:gd name="connsiteX8" fmla="*/ 1682 w 550916"/>
                    <a:gd name="connsiteY8" fmla="*/ 0 h 239368"/>
                    <a:gd name="connsiteX9" fmla="*/ 96726 w 550916"/>
                    <a:gd name="connsiteY9" fmla="*/ 79672 h 239368"/>
                    <a:gd name="connsiteX10" fmla="*/ 96726 w 550916"/>
                    <a:gd name="connsiteY10" fmla="*/ 159343 h 239368"/>
                    <a:gd name="connsiteX11" fmla="*/ 367137 w 550916"/>
                    <a:gd name="connsiteY11" fmla="*/ 159343 h 23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0916" h="239368">
                      <a:moveTo>
                        <a:pt x="550916" y="237952"/>
                      </a:moveTo>
                      <a:lnTo>
                        <a:pt x="96726" y="237952"/>
                      </a:lnTo>
                      <a:lnTo>
                        <a:pt x="96726" y="239369"/>
                      </a:lnTo>
                      <a:lnTo>
                        <a:pt x="1682" y="239369"/>
                      </a:lnTo>
                      <a:lnTo>
                        <a:pt x="1682" y="237952"/>
                      </a:lnTo>
                      <a:lnTo>
                        <a:pt x="0" y="237952"/>
                      </a:lnTo>
                      <a:lnTo>
                        <a:pt x="0" y="159343"/>
                      </a:lnTo>
                      <a:lnTo>
                        <a:pt x="1682" y="159343"/>
                      </a:lnTo>
                      <a:lnTo>
                        <a:pt x="1682" y="0"/>
                      </a:lnTo>
                      <a:lnTo>
                        <a:pt x="96726" y="79672"/>
                      </a:lnTo>
                      <a:lnTo>
                        <a:pt x="96726" y="159343"/>
                      </a:lnTo>
                      <a:lnTo>
                        <a:pt x="367137" y="159343"/>
                      </a:lnTo>
                      <a:close/>
                    </a:path>
                  </a:pathLst>
                </a:custGeom>
                <a:solidFill>
                  <a:srgbClr val="3A77CF"/>
                </a:solidFill>
                <a:ln w="42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382" name="图形 106"/>
                <p:cNvGrpSpPr/>
                <p:nvPr/>
              </p:nvGrpSpPr>
              <p:grpSpPr>
                <a:xfrm>
                  <a:off x="654208" y="5204966"/>
                  <a:ext cx="340642" cy="162884"/>
                  <a:chOff x="654208" y="5204966"/>
                  <a:chExt cx="340642" cy="162884"/>
                </a:xfrm>
              </p:grpSpPr>
              <p:sp>
                <p:nvSpPr>
                  <p:cNvPr id="383" name="任意多边形: 形状 118"/>
                  <p:cNvSpPr/>
                  <p:nvPr>
                    <p:custDataLst>
                      <p:tags r:id="rId19"/>
                    </p:custDataLst>
                  </p:nvPr>
                </p:nvSpPr>
                <p:spPr>
                  <a:xfrm>
                    <a:off x="654208" y="5335981"/>
                    <a:ext cx="340642" cy="3540"/>
                  </a:xfrm>
                  <a:custGeom>
                    <a:avLst/>
                    <a:gdLst>
                      <a:gd name="connsiteX0" fmla="*/ 0 w 340642"/>
                      <a:gd name="connsiteY0" fmla="*/ 0 h 3540"/>
                      <a:gd name="connsiteX1" fmla="*/ 340643 w 340642"/>
                      <a:gd name="connsiteY1" fmla="*/ 0 h 3540"/>
                    </a:gdLst>
                    <a:ahLst/>
                    <a:cxnLst>
                      <a:cxn ang="0">
                        <a:pos x="connsiteX0" y="connsiteY0"/>
                      </a:cxn>
                      <a:cxn ang="0">
                        <a:pos x="connsiteX1" y="connsiteY1"/>
                      </a:cxn>
                    </a:cxnLst>
                    <a:rect l="l" t="t" r="r" b="b"/>
                    <a:pathLst>
                      <a:path w="340642" h="3540">
                        <a:moveTo>
                          <a:pt x="0" y="0"/>
                        </a:moveTo>
                        <a:lnTo>
                          <a:pt x="340643" y="0"/>
                        </a:lnTo>
                      </a:path>
                    </a:pathLst>
                  </a:custGeom>
                  <a:ln w="1050" cap="rnd">
                    <a:solidFill>
                      <a:srgbClr val="000000"/>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4" name="任意多边形: 形状 119"/>
                  <p:cNvSpPr/>
                  <p:nvPr>
                    <p:custDataLst>
                      <p:tags r:id="rId20"/>
                    </p:custDataLst>
                  </p:nvPr>
                </p:nvSpPr>
                <p:spPr>
                  <a:xfrm>
                    <a:off x="696263" y="5204966"/>
                    <a:ext cx="4205" cy="162884"/>
                  </a:xfrm>
                  <a:custGeom>
                    <a:avLst/>
                    <a:gdLst>
                      <a:gd name="connsiteX0" fmla="*/ 0 w 4205"/>
                      <a:gd name="connsiteY0" fmla="*/ 162884 h 162884"/>
                      <a:gd name="connsiteX1" fmla="*/ 0 w 4205"/>
                      <a:gd name="connsiteY1" fmla="*/ 0 h 162884"/>
                    </a:gdLst>
                    <a:ahLst/>
                    <a:cxnLst>
                      <a:cxn ang="0">
                        <a:pos x="connsiteX0" y="connsiteY0"/>
                      </a:cxn>
                      <a:cxn ang="0">
                        <a:pos x="connsiteX1" y="connsiteY1"/>
                      </a:cxn>
                    </a:cxnLst>
                    <a:rect l="l" t="t" r="r" b="b"/>
                    <a:pathLst>
                      <a:path w="4205" h="162884">
                        <a:moveTo>
                          <a:pt x="0" y="162884"/>
                        </a:moveTo>
                        <a:lnTo>
                          <a:pt x="0" y="0"/>
                        </a:lnTo>
                      </a:path>
                    </a:pathLst>
                  </a:custGeom>
                  <a:ln w="1050" cap="rnd">
                    <a:solidFill>
                      <a:srgbClr val="000000"/>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85" name="图形 106"/>
              <p:cNvGrpSpPr/>
              <p:nvPr/>
            </p:nvGrpSpPr>
            <p:grpSpPr>
              <a:xfrm>
                <a:off x="5528346" y="2871474"/>
                <a:ext cx="550916" cy="239368"/>
                <a:chOff x="5528346" y="2871474"/>
                <a:chExt cx="550916" cy="239368"/>
              </a:xfrm>
              <a:solidFill>
                <a:srgbClr val="3A77CF"/>
              </a:solidFill>
            </p:grpSpPr>
            <p:sp>
              <p:nvSpPr>
                <p:cNvPr id="386" name="任意多边形: 形状 121"/>
                <p:cNvSpPr/>
                <p:nvPr>
                  <p:custDataLst>
                    <p:tags r:id="rId21"/>
                  </p:custDataLst>
                </p:nvPr>
              </p:nvSpPr>
              <p:spPr>
                <a:xfrm>
                  <a:off x="5528346" y="2871474"/>
                  <a:ext cx="550916" cy="239368"/>
                </a:xfrm>
                <a:custGeom>
                  <a:avLst/>
                  <a:gdLst>
                    <a:gd name="connsiteX0" fmla="*/ 0 w 550916"/>
                    <a:gd name="connsiteY0" fmla="*/ 1416 h 239368"/>
                    <a:gd name="connsiteX1" fmla="*/ 454191 w 550916"/>
                    <a:gd name="connsiteY1" fmla="*/ 1416 h 239368"/>
                    <a:gd name="connsiteX2" fmla="*/ 454191 w 550916"/>
                    <a:gd name="connsiteY2" fmla="*/ 0 h 239368"/>
                    <a:gd name="connsiteX3" fmla="*/ 549234 w 550916"/>
                    <a:gd name="connsiteY3" fmla="*/ 0 h 239368"/>
                    <a:gd name="connsiteX4" fmla="*/ 549234 w 550916"/>
                    <a:gd name="connsiteY4" fmla="*/ 1416 h 239368"/>
                    <a:gd name="connsiteX5" fmla="*/ 550916 w 550916"/>
                    <a:gd name="connsiteY5" fmla="*/ 1416 h 239368"/>
                    <a:gd name="connsiteX6" fmla="*/ 550916 w 550916"/>
                    <a:gd name="connsiteY6" fmla="*/ 80026 h 239368"/>
                    <a:gd name="connsiteX7" fmla="*/ 549234 w 550916"/>
                    <a:gd name="connsiteY7" fmla="*/ 80026 h 239368"/>
                    <a:gd name="connsiteX8" fmla="*/ 549234 w 550916"/>
                    <a:gd name="connsiteY8" fmla="*/ 239369 h 239368"/>
                    <a:gd name="connsiteX9" fmla="*/ 454191 w 550916"/>
                    <a:gd name="connsiteY9" fmla="*/ 159697 h 239368"/>
                    <a:gd name="connsiteX10" fmla="*/ 454191 w 550916"/>
                    <a:gd name="connsiteY10" fmla="*/ 80026 h 239368"/>
                    <a:gd name="connsiteX11" fmla="*/ 183779 w 550916"/>
                    <a:gd name="connsiteY11" fmla="*/ 80026 h 23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0916" h="239368">
                      <a:moveTo>
                        <a:pt x="0" y="1416"/>
                      </a:moveTo>
                      <a:lnTo>
                        <a:pt x="454191" y="1416"/>
                      </a:lnTo>
                      <a:lnTo>
                        <a:pt x="454191" y="0"/>
                      </a:lnTo>
                      <a:lnTo>
                        <a:pt x="549234" y="0"/>
                      </a:lnTo>
                      <a:lnTo>
                        <a:pt x="549234" y="1416"/>
                      </a:lnTo>
                      <a:lnTo>
                        <a:pt x="550916" y="1416"/>
                      </a:lnTo>
                      <a:lnTo>
                        <a:pt x="550916" y="80026"/>
                      </a:lnTo>
                      <a:lnTo>
                        <a:pt x="549234" y="80026"/>
                      </a:lnTo>
                      <a:lnTo>
                        <a:pt x="549234" y="239369"/>
                      </a:lnTo>
                      <a:lnTo>
                        <a:pt x="454191" y="159697"/>
                      </a:lnTo>
                      <a:lnTo>
                        <a:pt x="454191" y="80026"/>
                      </a:lnTo>
                      <a:lnTo>
                        <a:pt x="183779" y="80026"/>
                      </a:lnTo>
                      <a:close/>
                    </a:path>
                  </a:pathLst>
                </a:custGeom>
                <a:solidFill>
                  <a:srgbClr val="3A77CF"/>
                </a:solidFill>
                <a:ln w="42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387" name="图形 106"/>
                <p:cNvGrpSpPr/>
                <p:nvPr/>
              </p:nvGrpSpPr>
              <p:grpSpPr>
                <a:xfrm>
                  <a:off x="5717592" y="2887762"/>
                  <a:ext cx="340642" cy="162884"/>
                  <a:chOff x="5717592" y="2887762"/>
                  <a:chExt cx="340642" cy="162884"/>
                </a:xfrm>
              </p:grpSpPr>
              <p:sp>
                <p:nvSpPr>
                  <p:cNvPr id="388" name="任意多边形: 形状 123"/>
                  <p:cNvSpPr/>
                  <p:nvPr>
                    <p:custDataLst>
                      <p:tags r:id="rId22"/>
                    </p:custDataLst>
                  </p:nvPr>
                </p:nvSpPr>
                <p:spPr>
                  <a:xfrm>
                    <a:off x="5717592" y="2919631"/>
                    <a:ext cx="340642" cy="3540"/>
                  </a:xfrm>
                  <a:custGeom>
                    <a:avLst/>
                    <a:gdLst>
                      <a:gd name="connsiteX0" fmla="*/ 340643 w 340642"/>
                      <a:gd name="connsiteY0" fmla="*/ 0 h 3540"/>
                      <a:gd name="connsiteX1" fmla="*/ 0 w 340642"/>
                      <a:gd name="connsiteY1" fmla="*/ 0 h 3540"/>
                    </a:gdLst>
                    <a:ahLst/>
                    <a:cxnLst>
                      <a:cxn ang="0">
                        <a:pos x="connsiteX0" y="connsiteY0"/>
                      </a:cxn>
                      <a:cxn ang="0">
                        <a:pos x="connsiteX1" y="connsiteY1"/>
                      </a:cxn>
                    </a:cxnLst>
                    <a:rect l="l" t="t" r="r" b="b"/>
                    <a:pathLst>
                      <a:path w="340642" h="3540">
                        <a:moveTo>
                          <a:pt x="340643" y="0"/>
                        </a:moveTo>
                        <a:lnTo>
                          <a:pt x="0" y="0"/>
                        </a:lnTo>
                      </a:path>
                    </a:pathLst>
                  </a:custGeom>
                  <a:ln w="1050" cap="rnd">
                    <a:solidFill>
                      <a:srgbClr val="000000"/>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89" name="任意多边形: 形状 124"/>
                  <p:cNvSpPr/>
                  <p:nvPr>
                    <p:custDataLst>
                      <p:tags r:id="rId23"/>
                    </p:custDataLst>
                  </p:nvPr>
                </p:nvSpPr>
                <p:spPr>
                  <a:xfrm>
                    <a:off x="6016180" y="2887762"/>
                    <a:ext cx="4205" cy="162884"/>
                  </a:xfrm>
                  <a:custGeom>
                    <a:avLst/>
                    <a:gdLst>
                      <a:gd name="connsiteX0" fmla="*/ 0 w 4205"/>
                      <a:gd name="connsiteY0" fmla="*/ 0 h 162884"/>
                      <a:gd name="connsiteX1" fmla="*/ 0 w 4205"/>
                      <a:gd name="connsiteY1" fmla="*/ 162884 h 162884"/>
                    </a:gdLst>
                    <a:ahLst/>
                    <a:cxnLst>
                      <a:cxn ang="0">
                        <a:pos x="connsiteX0" y="connsiteY0"/>
                      </a:cxn>
                      <a:cxn ang="0">
                        <a:pos x="connsiteX1" y="connsiteY1"/>
                      </a:cxn>
                    </a:cxnLst>
                    <a:rect l="l" t="t" r="r" b="b"/>
                    <a:pathLst>
                      <a:path w="4205" h="162884">
                        <a:moveTo>
                          <a:pt x="0" y="0"/>
                        </a:moveTo>
                        <a:lnTo>
                          <a:pt x="0" y="162884"/>
                        </a:lnTo>
                      </a:path>
                    </a:pathLst>
                  </a:custGeom>
                  <a:ln w="1050" cap="rnd">
                    <a:solidFill>
                      <a:srgbClr val="000000"/>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390" name="图形 106"/>
              <p:cNvGrpSpPr/>
              <p:nvPr/>
            </p:nvGrpSpPr>
            <p:grpSpPr>
              <a:xfrm>
                <a:off x="5528346" y="5144770"/>
                <a:ext cx="550916" cy="239368"/>
                <a:chOff x="5528346" y="5144770"/>
                <a:chExt cx="550916" cy="239368"/>
              </a:xfrm>
              <a:solidFill>
                <a:srgbClr val="3A77CF"/>
              </a:solidFill>
            </p:grpSpPr>
            <p:sp>
              <p:nvSpPr>
                <p:cNvPr id="391" name="任意多边形: 形状 126"/>
                <p:cNvSpPr/>
                <p:nvPr>
                  <p:custDataLst>
                    <p:tags r:id="rId24"/>
                  </p:custDataLst>
                </p:nvPr>
              </p:nvSpPr>
              <p:spPr>
                <a:xfrm>
                  <a:off x="5528346" y="5144770"/>
                  <a:ext cx="550916" cy="239368"/>
                </a:xfrm>
                <a:custGeom>
                  <a:avLst/>
                  <a:gdLst>
                    <a:gd name="connsiteX0" fmla="*/ 0 w 550916"/>
                    <a:gd name="connsiteY0" fmla="*/ 237952 h 239368"/>
                    <a:gd name="connsiteX1" fmla="*/ 454191 w 550916"/>
                    <a:gd name="connsiteY1" fmla="*/ 237952 h 239368"/>
                    <a:gd name="connsiteX2" fmla="*/ 454191 w 550916"/>
                    <a:gd name="connsiteY2" fmla="*/ 239369 h 239368"/>
                    <a:gd name="connsiteX3" fmla="*/ 549234 w 550916"/>
                    <a:gd name="connsiteY3" fmla="*/ 239369 h 239368"/>
                    <a:gd name="connsiteX4" fmla="*/ 549234 w 550916"/>
                    <a:gd name="connsiteY4" fmla="*/ 237952 h 239368"/>
                    <a:gd name="connsiteX5" fmla="*/ 550916 w 550916"/>
                    <a:gd name="connsiteY5" fmla="*/ 237952 h 239368"/>
                    <a:gd name="connsiteX6" fmla="*/ 550916 w 550916"/>
                    <a:gd name="connsiteY6" fmla="*/ 159343 h 239368"/>
                    <a:gd name="connsiteX7" fmla="*/ 549234 w 550916"/>
                    <a:gd name="connsiteY7" fmla="*/ 159343 h 239368"/>
                    <a:gd name="connsiteX8" fmla="*/ 549234 w 550916"/>
                    <a:gd name="connsiteY8" fmla="*/ 0 h 239368"/>
                    <a:gd name="connsiteX9" fmla="*/ 454191 w 550916"/>
                    <a:gd name="connsiteY9" fmla="*/ 79672 h 239368"/>
                    <a:gd name="connsiteX10" fmla="*/ 454191 w 550916"/>
                    <a:gd name="connsiteY10" fmla="*/ 159343 h 239368"/>
                    <a:gd name="connsiteX11" fmla="*/ 183779 w 550916"/>
                    <a:gd name="connsiteY11" fmla="*/ 159343 h 239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0916" h="239368">
                      <a:moveTo>
                        <a:pt x="0" y="237952"/>
                      </a:moveTo>
                      <a:lnTo>
                        <a:pt x="454191" y="237952"/>
                      </a:lnTo>
                      <a:lnTo>
                        <a:pt x="454191" y="239369"/>
                      </a:lnTo>
                      <a:lnTo>
                        <a:pt x="549234" y="239369"/>
                      </a:lnTo>
                      <a:lnTo>
                        <a:pt x="549234" y="237952"/>
                      </a:lnTo>
                      <a:lnTo>
                        <a:pt x="550916" y="237952"/>
                      </a:lnTo>
                      <a:lnTo>
                        <a:pt x="550916" y="159343"/>
                      </a:lnTo>
                      <a:lnTo>
                        <a:pt x="549234" y="159343"/>
                      </a:lnTo>
                      <a:lnTo>
                        <a:pt x="549234" y="0"/>
                      </a:lnTo>
                      <a:lnTo>
                        <a:pt x="454191" y="79672"/>
                      </a:lnTo>
                      <a:lnTo>
                        <a:pt x="454191" y="159343"/>
                      </a:lnTo>
                      <a:lnTo>
                        <a:pt x="183779" y="159343"/>
                      </a:lnTo>
                      <a:close/>
                    </a:path>
                  </a:pathLst>
                </a:custGeom>
                <a:solidFill>
                  <a:srgbClr val="3A77CF"/>
                </a:solidFill>
                <a:ln w="42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392" name="图形 106"/>
                <p:cNvGrpSpPr/>
                <p:nvPr/>
              </p:nvGrpSpPr>
              <p:grpSpPr>
                <a:xfrm>
                  <a:off x="5717592" y="5204966"/>
                  <a:ext cx="340642" cy="162884"/>
                  <a:chOff x="5717592" y="5204966"/>
                  <a:chExt cx="340642" cy="162884"/>
                </a:xfrm>
              </p:grpSpPr>
              <p:sp>
                <p:nvSpPr>
                  <p:cNvPr id="393" name="任意多边形: 形状 128"/>
                  <p:cNvSpPr/>
                  <p:nvPr>
                    <p:custDataLst>
                      <p:tags r:id="rId25"/>
                    </p:custDataLst>
                  </p:nvPr>
                </p:nvSpPr>
                <p:spPr>
                  <a:xfrm>
                    <a:off x="5717592" y="5335981"/>
                    <a:ext cx="340642" cy="3540"/>
                  </a:xfrm>
                  <a:custGeom>
                    <a:avLst/>
                    <a:gdLst>
                      <a:gd name="connsiteX0" fmla="*/ 340643 w 340642"/>
                      <a:gd name="connsiteY0" fmla="*/ 0 h 3540"/>
                      <a:gd name="connsiteX1" fmla="*/ 0 w 340642"/>
                      <a:gd name="connsiteY1" fmla="*/ 0 h 3540"/>
                    </a:gdLst>
                    <a:ahLst/>
                    <a:cxnLst>
                      <a:cxn ang="0">
                        <a:pos x="connsiteX0" y="connsiteY0"/>
                      </a:cxn>
                      <a:cxn ang="0">
                        <a:pos x="connsiteX1" y="connsiteY1"/>
                      </a:cxn>
                    </a:cxnLst>
                    <a:rect l="l" t="t" r="r" b="b"/>
                    <a:pathLst>
                      <a:path w="340642" h="3540">
                        <a:moveTo>
                          <a:pt x="340643" y="0"/>
                        </a:moveTo>
                        <a:lnTo>
                          <a:pt x="0" y="0"/>
                        </a:lnTo>
                      </a:path>
                    </a:pathLst>
                  </a:custGeom>
                  <a:ln w="1050" cap="rnd">
                    <a:solidFill>
                      <a:srgbClr val="000000"/>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4" name="任意多边形: 形状 129"/>
                  <p:cNvSpPr/>
                  <p:nvPr>
                    <p:custDataLst>
                      <p:tags r:id="rId26"/>
                    </p:custDataLst>
                  </p:nvPr>
                </p:nvSpPr>
                <p:spPr>
                  <a:xfrm>
                    <a:off x="6016180" y="5204966"/>
                    <a:ext cx="4205" cy="162884"/>
                  </a:xfrm>
                  <a:custGeom>
                    <a:avLst/>
                    <a:gdLst>
                      <a:gd name="connsiteX0" fmla="*/ 0 w 4205"/>
                      <a:gd name="connsiteY0" fmla="*/ 162884 h 162884"/>
                      <a:gd name="connsiteX1" fmla="*/ 0 w 4205"/>
                      <a:gd name="connsiteY1" fmla="*/ 0 h 162884"/>
                    </a:gdLst>
                    <a:ahLst/>
                    <a:cxnLst>
                      <a:cxn ang="0">
                        <a:pos x="connsiteX0" y="connsiteY0"/>
                      </a:cxn>
                      <a:cxn ang="0">
                        <a:pos x="connsiteX1" y="connsiteY1"/>
                      </a:cxn>
                    </a:cxnLst>
                    <a:rect l="l" t="t" r="r" b="b"/>
                    <a:pathLst>
                      <a:path w="4205" h="162884">
                        <a:moveTo>
                          <a:pt x="0" y="162884"/>
                        </a:moveTo>
                        <a:lnTo>
                          <a:pt x="0" y="0"/>
                        </a:lnTo>
                      </a:path>
                    </a:pathLst>
                  </a:custGeom>
                  <a:ln w="1050" cap="rnd">
                    <a:solidFill>
                      <a:srgbClr val="000000"/>
                    </a:soli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397" name="任意多边形: 形状 132"/>
              <p:cNvSpPr/>
              <p:nvPr>
                <p:custDataLst>
                  <p:tags r:id="rId27"/>
                </p:custDataLst>
              </p:nvPr>
            </p:nvSpPr>
            <p:spPr>
              <a:xfrm>
                <a:off x="2979506" y="2870058"/>
                <a:ext cx="717550" cy="119380"/>
              </a:xfrm>
              <a:custGeom>
                <a:avLst/>
                <a:gdLst>
                  <a:gd name="connsiteX0" fmla="*/ 0 w 717452"/>
                  <a:gd name="connsiteY0" fmla="*/ 0 h 81442"/>
                  <a:gd name="connsiteX1" fmla="*/ 717453 w 717452"/>
                  <a:gd name="connsiteY1" fmla="*/ 0 h 81442"/>
                  <a:gd name="connsiteX2" fmla="*/ 606849 w 717452"/>
                  <a:gd name="connsiteY2" fmla="*/ 81442 h 81442"/>
                  <a:gd name="connsiteX3" fmla="*/ 128687 w 717452"/>
                  <a:gd name="connsiteY3" fmla="*/ 81442 h 81442"/>
                </a:gdLst>
                <a:ahLst/>
                <a:cxnLst>
                  <a:cxn ang="0">
                    <a:pos x="connsiteX0" y="connsiteY0"/>
                  </a:cxn>
                  <a:cxn ang="0">
                    <a:pos x="connsiteX1" y="connsiteY1"/>
                  </a:cxn>
                  <a:cxn ang="0">
                    <a:pos x="connsiteX2" y="connsiteY2"/>
                  </a:cxn>
                  <a:cxn ang="0">
                    <a:pos x="connsiteX3" y="connsiteY3"/>
                  </a:cxn>
                </a:cxnLst>
                <a:rect l="l" t="t" r="r" b="b"/>
                <a:pathLst>
                  <a:path w="717452" h="81442">
                    <a:moveTo>
                      <a:pt x="0" y="0"/>
                    </a:moveTo>
                    <a:lnTo>
                      <a:pt x="717453" y="0"/>
                    </a:lnTo>
                    <a:lnTo>
                      <a:pt x="606849" y="81442"/>
                    </a:lnTo>
                    <a:lnTo>
                      <a:pt x="128687" y="81442"/>
                    </a:lnTo>
                    <a:close/>
                  </a:path>
                </a:pathLst>
              </a:custGeom>
              <a:solidFill>
                <a:srgbClr val="3A77CF"/>
              </a:solidFill>
              <a:ln w="42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98" name="任意多边形: 形状 133"/>
              <p:cNvSpPr/>
              <p:nvPr>
                <p:custDataLst>
                  <p:tags r:id="rId28"/>
                </p:custDataLst>
              </p:nvPr>
            </p:nvSpPr>
            <p:spPr>
              <a:xfrm>
                <a:off x="2979506" y="5264643"/>
                <a:ext cx="717550" cy="119380"/>
              </a:xfrm>
              <a:custGeom>
                <a:avLst/>
                <a:gdLst>
                  <a:gd name="connsiteX0" fmla="*/ 717453 w 717452"/>
                  <a:gd name="connsiteY0" fmla="*/ 81442 h 81442"/>
                  <a:gd name="connsiteX1" fmla="*/ 0 w 717452"/>
                  <a:gd name="connsiteY1" fmla="*/ 81442 h 81442"/>
                  <a:gd name="connsiteX2" fmla="*/ 110183 w 717452"/>
                  <a:gd name="connsiteY2" fmla="*/ 0 h 81442"/>
                  <a:gd name="connsiteX3" fmla="*/ 588766 w 717452"/>
                  <a:gd name="connsiteY3" fmla="*/ 0 h 81442"/>
                </a:gdLst>
                <a:ahLst/>
                <a:cxnLst>
                  <a:cxn ang="0">
                    <a:pos x="connsiteX0" y="connsiteY0"/>
                  </a:cxn>
                  <a:cxn ang="0">
                    <a:pos x="connsiteX1" y="connsiteY1"/>
                  </a:cxn>
                  <a:cxn ang="0">
                    <a:pos x="connsiteX2" y="connsiteY2"/>
                  </a:cxn>
                  <a:cxn ang="0">
                    <a:pos x="connsiteX3" y="connsiteY3"/>
                  </a:cxn>
                </a:cxnLst>
                <a:rect l="l" t="t" r="r" b="b"/>
                <a:pathLst>
                  <a:path w="717452" h="81442">
                    <a:moveTo>
                      <a:pt x="717453" y="81442"/>
                    </a:moveTo>
                    <a:lnTo>
                      <a:pt x="0" y="81442"/>
                    </a:lnTo>
                    <a:lnTo>
                      <a:pt x="110183" y="0"/>
                    </a:lnTo>
                    <a:lnTo>
                      <a:pt x="588766" y="0"/>
                    </a:lnTo>
                    <a:close/>
                  </a:path>
                </a:pathLst>
              </a:custGeom>
              <a:solidFill>
                <a:srgbClr val="3A77CF"/>
              </a:solidFill>
              <a:ln w="4200"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sp>
        <p:nvSpPr>
          <p:cNvPr id="3" name="文本框 2"/>
          <p:cNvSpPr txBox="1"/>
          <p:nvPr/>
        </p:nvSpPr>
        <p:spPr>
          <a:xfrm>
            <a:off x="252095" y="1059180"/>
            <a:ext cx="6301105" cy="398780"/>
          </a:xfrm>
          <a:prstGeom prst="rect">
            <a:avLst/>
          </a:prstGeom>
          <a:noFill/>
        </p:spPr>
        <p:txBody>
          <a:bodyPr wrap="square" rtlCol="0" anchor="t">
            <a:spAutoFit/>
          </a:bodyPr>
          <a:p>
            <a:r>
              <a:rPr lang="zh-CN" sz="2000" b="1" dirty="0" smtClean="0">
                <a:solidFill>
                  <a:srgbClr val="0078CE"/>
                </a:solidFill>
                <a:uFillTx/>
                <a:latin typeface="Times New Roman" panose="02020603050405020304" pitchFamily="18" charset="0"/>
                <a:ea typeface="楷体" panose="02010609060101010101" pitchFamily="49" charset="-122"/>
                <a:cs typeface="Times New Roman" panose="02020603050405020304" pitchFamily="18" charset="0"/>
                <a:sym typeface="+mn-ea"/>
              </a:rPr>
              <a:t>坚持开展每年</a:t>
            </a:r>
            <a:r>
              <a:rPr lang="en-US" altLang="zh-CN" sz="2000" b="1" dirty="0" smtClean="0">
                <a:solidFill>
                  <a:srgbClr val="0078CE"/>
                </a:solidFill>
                <a:uFillTx/>
                <a:latin typeface="Times New Roman" panose="02020603050405020304" pitchFamily="18" charset="0"/>
                <a:ea typeface="楷体" panose="02010609060101010101" pitchFamily="49" charset="-122"/>
                <a:cs typeface="Times New Roman" panose="02020603050405020304" pitchFamily="18" charset="0"/>
                <a:sym typeface="+mn-ea"/>
              </a:rPr>
              <a:t>2</a:t>
            </a:r>
            <a:r>
              <a:rPr lang="zh-CN" altLang="en-US" sz="2000" b="1" dirty="0" smtClean="0">
                <a:solidFill>
                  <a:srgbClr val="0078CE"/>
                </a:solidFill>
                <a:uFillTx/>
                <a:latin typeface="Times New Roman" panose="02020603050405020304" pitchFamily="18" charset="0"/>
                <a:ea typeface="楷体" panose="02010609060101010101" pitchFamily="49" charset="-122"/>
                <a:cs typeface="Times New Roman" panose="02020603050405020304" pitchFamily="18" charset="0"/>
                <a:sym typeface="+mn-ea"/>
              </a:rPr>
              <a:t>次“消地协作”督导检查</a:t>
            </a:r>
            <a:endParaRPr lang="zh-CN" altLang="en-US" sz="2000" b="1" dirty="0" smtClean="0">
              <a:solidFill>
                <a:srgbClr val="0078CE"/>
              </a:solidFill>
              <a:uFillTx/>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4" name="灯片编号占位符 3"/>
          <p:cNvSpPr>
            <a:spLocks noGrp="1"/>
          </p:cNvSpPr>
          <p:nvPr>
            <p:ph type="sldNum" sz="quarter" idx="4"/>
          </p:nvPr>
        </p:nvSpPr>
        <p:spPr>
          <a:xfrm>
            <a:off x="6875780" y="4803458"/>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0" y="771525"/>
            <a:ext cx="9151620" cy="4366260"/>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b="1"/>
          </a:p>
        </p:txBody>
      </p:sp>
      <p:sp>
        <p:nvSpPr>
          <p:cNvPr id="2" name="文本框 1"/>
          <p:cNvSpPr txBox="1"/>
          <p:nvPr/>
        </p:nvSpPr>
        <p:spPr>
          <a:xfrm>
            <a:off x="252095" y="1058545"/>
            <a:ext cx="7274560" cy="398780"/>
          </a:xfrm>
          <a:prstGeom prst="rect">
            <a:avLst/>
          </a:prstGeom>
          <a:noFill/>
        </p:spPr>
        <p:txBody>
          <a:bodyPr wrap="square" rtlCol="0" anchor="t">
            <a:spAutoFit/>
          </a:bodyPr>
          <a:p>
            <a:r>
              <a:rPr lang="zh-CN" sz="2000" b="1" dirty="0" smtClean="0">
                <a:solidFill>
                  <a:srgbClr val="0078CE"/>
                </a:solidFill>
                <a:uFillTx/>
                <a:latin typeface="Times New Roman" panose="02020603050405020304" pitchFamily="18" charset="0"/>
                <a:ea typeface="楷体" panose="02010609060101010101" pitchFamily="49" charset="-122"/>
                <a:cs typeface="Times New Roman" panose="02020603050405020304" pitchFamily="18" charset="0"/>
                <a:sym typeface="+mn-ea"/>
              </a:rPr>
              <a:t> 高危细分领域——重特大事故多发的领域</a:t>
            </a:r>
            <a:endParaRPr lang="zh-CN" sz="2000" b="1" dirty="0" smtClean="0">
              <a:solidFill>
                <a:srgbClr val="0078CE"/>
              </a:solidFill>
              <a:uFillTx/>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4" name="灯片编号占位符 3"/>
          <p:cNvSpPr>
            <a:spLocks noGrp="1"/>
          </p:cNvSpPr>
          <p:nvPr>
            <p:ph type="sldNum" sz="quarter" idx="4"/>
          </p:nvPr>
        </p:nvSpPr>
        <p:spPr>
          <a:xfrm>
            <a:off x="7020560" y="4803458"/>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9" name="文本框 8"/>
          <p:cNvSpPr txBox="1"/>
          <p:nvPr/>
        </p:nvSpPr>
        <p:spPr>
          <a:xfrm>
            <a:off x="612140" y="4432935"/>
            <a:ext cx="3470275" cy="370840"/>
          </a:xfrm>
          <a:prstGeom prst="rect">
            <a:avLst/>
          </a:prstGeom>
          <a:noFill/>
        </p:spPr>
        <p:txBody>
          <a:bodyPr wrap="square" rtlCol="0" anchor="t">
            <a:spAutoFit/>
          </a:bodyPr>
          <a:p>
            <a:pPr algn="ctr">
              <a:lnSpc>
                <a:spcPct val="130000"/>
              </a:lnSpc>
              <a:buClrTx/>
              <a:buSzTx/>
              <a:buFont typeface="Wingdings" panose="05000000000000000000" charset="0"/>
            </a:pPr>
            <a:r>
              <a:rPr lang="zh-CN" altLang="en-US" sz="1400" b="1">
                <a:latin typeface="Times New Roman" panose="02020603050405020304" pitchFamily="18" charset="0"/>
                <a:ea typeface="楷体" panose="02010609060101010101" pitchFamily="49" charset="-122"/>
                <a:cs typeface="Times New Roman" panose="02020603050405020304" pitchFamily="18" charset="0"/>
              </a:rPr>
              <a:t>重特大化学品事故起数分布（5起以上）</a:t>
            </a:r>
            <a:endParaRPr lang="zh-CN" altLang="en-US" sz="14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4" name="文本框 13"/>
          <p:cNvSpPr txBox="1"/>
          <p:nvPr/>
        </p:nvSpPr>
        <p:spPr>
          <a:xfrm>
            <a:off x="4963160" y="4432935"/>
            <a:ext cx="3831590" cy="370840"/>
          </a:xfrm>
          <a:prstGeom prst="rect">
            <a:avLst/>
          </a:prstGeom>
          <a:noFill/>
        </p:spPr>
        <p:txBody>
          <a:bodyPr wrap="square" rtlCol="0" anchor="t">
            <a:spAutoFit/>
          </a:bodyPr>
          <a:p>
            <a:pPr algn="ctr">
              <a:lnSpc>
                <a:spcPct val="130000"/>
              </a:lnSpc>
              <a:buClrTx/>
              <a:buSzTx/>
              <a:buFont typeface="Wingdings" panose="05000000000000000000" charset="0"/>
            </a:pPr>
            <a:r>
              <a:rPr lang="zh-CN" altLang="en-US" sz="1400" b="1">
                <a:latin typeface="Times New Roman" panose="02020603050405020304" pitchFamily="18" charset="0"/>
                <a:ea typeface="楷体" panose="02010609060101010101" pitchFamily="49" charset="-122"/>
                <a:cs typeface="Times New Roman" panose="02020603050405020304" pitchFamily="18" charset="0"/>
              </a:rPr>
              <a:t>化学品重特大事故死亡人数分布（5起以上）</a:t>
            </a:r>
            <a:endParaRPr lang="zh-CN" altLang="en-US" sz="1400" b="1">
              <a:latin typeface="Times New Roman" panose="02020603050405020304" pitchFamily="18" charset="0"/>
              <a:ea typeface="楷体" panose="02010609060101010101" pitchFamily="49" charset="-122"/>
              <a:cs typeface="Times New Roman" panose="02020603050405020304" pitchFamily="18" charset="0"/>
            </a:endParaRPr>
          </a:p>
        </p:txBody>
      </p:sp>
      <p:graphicFrame>
        <p:nvGraphicFramePr>
          <p:cNvPr id="18" name="图表 7"/>
          <p:cNvGraphicFramePr/>
          <p:nvPr/>
        </p:nvGraphicFramePr>
        <p:xfrm>
          <a:off x="4881880" y="1779905"/>
          <a:ext cx="3912870" cy="2498725"/>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19" name="图表 4"/>
          <p:cNvGraphicFramePr/>
          <p:nvPr/>
        </p:nvGraphicFramePr>
        <p:xfrm>
          <a:off x="395605" y="1779905"/>
          <a:ext cx="4184650" cy="2498725"/>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810" y="771525"/>
            <a:ext cx="9151620" cy="4366260"/>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b="1"/>
          </a:p>
        </p:txBody>
      </p:sp>
      <p:pic>
        <p:nvPicPr>
          <p:cNvPr id="9" name="图片 8"/>
          <p:cNvPicPr>
            <a:picLocks noChangeAspect="1"/>
          </p:cNvPicPr>
          <p:nvPr/>
        </p:nvPicPr>
        <p:blipFill>
          <a:blip r:embed="rId1"/>
          <a:stretch>
            <a:fillRect/>
          </a:stretch>
        </p:blipFill>
        <p:spPr>
          <a:xfrm>
            <a:off x="466725" y="3234637"/>
            <a:ext cx="2949575" cy="1886585"/>
          </a:xfrm>
          <a:prstGeom prst="rect">
            <a:avLst/>
          </a:prstGeom>
        </p:spPr>
      </p:pic>
      <p:grpSp>
        <p:nvGrpSpPr>
          <p:cNvPr id="8" name="组合 7"/>
          <p:cNvGrpSpPr/>
          <p:nvPr/>
        </p:nvGrpSpPr>
        <p:grpSpPr>
          <a:xfrm>
            <a:off x="2458085" y="3095625"/>
            <a:ext cx="3329305" cy="2025650"/>
            <a:chOff x="6633" y="4503"/>
            <a:chExt cx="7789" cy="3634"/>
          </a:xfrm>
        </p:grpSpPr>
        <p:pic>
          <p:nvPicPr>
            <p:cNvPr id="1032" name="Picture 8" descr="https://bkimg.cdn.bcebos.com/pic/9d82d158ccbf6c81800ab1a55577a63533fa828bea6e?x-bce-process=image/watermark,image_d2F0ZXIvYmFpa2UxNTA=,g_7,xp_5,yp_5"/>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6633" y="4503"/>
              <a:ext cx="3126" cy="3634"/>
            </a:xfrm>
            <a:prstGeom prst="rect">
              <a:avLst/>
            </a:prstGeom>
            <a:noFill/>
            <a:ln w="15875">
              <a:noFill/>
            </a:ln>
            <a:extLst>
              <a:ext uri="{909E8E84-426E-40DD-AFC4-6F175D3DCCD1}">
                <a14:hiddenFill xmlns:a14="http://schemas.microsoft.com/office/drawing/2010/main">
                  <a:solidFill>
                    <a:srgbClr val="FFFFFF"/>
                  </a:solidFill>
                </a14:hiddenFill>
              </a:ext>
            </a:extLst>
          </p:spPr>
        </p:pic>
        <p:pic>
          <p:nvPicPr>
            <p:cNvPr id="1034" name="Picture 10" descr="https://bkimg.cdn.bcebos.com/pic/08f790529822720e0cf3beb0c6821d46f21fbe097d6d?x-bce-process=image/watermark,image_d2F0ZXIvYmFpa2UxNTA=,g_7,xp_5,yp_5"/>
            <p:cNvPicPr>
              <a:picLocks noChangeAspect="1" noChangeArrowheads="1"/>
            </p:cNvPicPr>
            <p:nvPr>
              <p:custDataLst>
                <p:tags r:id="rId4"/>
              </p:custDataLst>
            </p:nvPr>
          </p:nvPicPr>
          <p:blipFill rotWithShape="1">
            <a:blip r:embed="rId5" cstate="print">
              <a:extLst>
                <a:ext uri="{28A0092B-C50C-407E-A947-70E740481C1C}">
                  <a14:useLocalDpi xmlns:a14="http://schemas.microsoft.com/office/drawing/2010/main" val="0"/>
                </a:ext>
              </a:extLst>
            </a:blip>
            <a:srcRect b="11857"/>
            <a:stretch>
              <a:fillRect/>
            </a:stretch>
          </p:blipFill>
          <p:spPr bwMode="auto">
            <a:xfrm>
              <a:off x="9372" y="4503"/>
              <a:ext cx="5051" cy="3634"/>
            </a:xfrm>
            <a:prstGeom prst="rect">
              <a:avLst/>
            </a:prstGeom>
            <a:noFill/>
            <a:ln w="15875">
              <a:noFill/>
            </a:ln>
            <a:extLst>
              <a:ext uri="{909E8E84-426E-40DD-AFC4-6F175D3DCCD1}">
                <a14:hiddenFill xmlns:a14="http://schemas.microsoft.com/office/drawing/2010/main">
                  <a:solidFill>
                    <a:srgbClr val="FFFFFF"/>
                  </a:solidFill>
                </a14:hiddenFill>
              </a:ext>
            </a:extLst>
          </p:spPr>
        </p:pic>
      </p:grpSp>
      <p:pic>
        <p:nvPicPr>
          <p:cNvPr id="5" name="图片 4" descr="天津港"/>
          <p:cNvPicPr>
            <a:picLocks noChangeAspect="1"/>
          </p:cNvPicPr>
          <p:nvPr>
            <p:custDataLst>
              <p:tags r:id="rId6"/>
            </p:custDataLst>
          </p:nvPr>
        </p:nvPicPr>
        <p:blipFill>
          <a:blip r:embed="rId7"/>
          <a:srcRect b="31213"/>
          <a:stretch>
            <a:fillRect/>
          </a:stretch>
        </p:blipFill>
        <p:spPr>
          <a:xfrm>
            <a:off x="466725" y="1314450"/>
            <a:ext cx="5320030" cy="2033905"/>
          </a:xfrm>
          <a:prstGeom prst="rect">
            <a:avLst/>
          </a:prstGeom>
          <a:ln w="15875">
            <a:noFill/>
          </a:ln>
        </p:spPr>
      </p:pic>
      <p:sp>
        <p:nvSpPr>
          <p:cNvPr id="16" name="文本框 15"/>
          <p:cNvSpPr txBox="1"/>
          <p:nvPr/>
        </p:nvSpPr>
        <p:spPr>
          <a:xfrm>
            <a:off x="1482725" y="4784090"/>
            <a:ext cx="3158490" cy="337185"/>
          </a:xfrm>
          <a:prstGeom prst="rect">
            <a:avLst/>
          </a:prstGeom>
          <a:noFill/>
        </p:spPr>
        <p:txBody>
          <a:bodyPr wrap="square" rtlCol="0">
            <a:spAutoFit/>
          </a:bodyPr>
          <a:p>
            <a:pPr algn="ctr"/>
            <a:r>
              <a:rPr lang="zh-CN" altLang="en-US" sz="1600" b="1" dirty="0">
                <a:solidFill>
                  <a:schemeClr val="bg1"/>
                </a:solidFill>
                <a:latin typeface="楷体" panose="02010609060101010101" pitchFamily="49" charset="-122"/>
                <a:ea typeface="楷体" panose="02010609060101010101" pitchFamily="49" charset="-122"/>
              </a:rPr>
              <a:t>黎巴嫩贝鲁特港“</a:t>
            </a:r>
            <a:r>
              <a:rPr lang="en-US" altLang="zh-CN" sz="1600" b="1" dirty="0">
                <a:solidFill>
                  <a:schemeClr val="bg1"/>
                </a:solidFill>
                <a:latin typeface="Times New Roman" panose="02020603050405020304" pitchFamily="18" charset="0"/>
                <a:ea typeface="楷体" panose="02010609060101010101" pitchFamily="49" charset="-122"/>
                <a:cs typeface="Times New Roman" panose="02020603050405020304" pitchFamily="18" charset="0"/>
              </a:rPr>
              <a:t>8·4</a:t>
            </a:r>
            <a:r>
              <a:rPr lang="zh-CN" altLang="en-US" sz="1600" b="1" dirty="0">
                <a:solidFill>
                  <a:schemeClr val="bg1"/>
                </a:solidFill>
                <a:latin typeface="楷体" panose="02010609060101010101" pitchFamily="49" charset="-122"/>
                <a:ea typeface="楷体" panose="02010609060101010101" pitchFamily="49" charset="-122"/>
              </a:rPr>
              <a:t>”大爆炸</a:t>
            </a:r>
            <a:endParaRPr lang="zh-CN" altLang="en-US" sz="1600" b="1" dirty="0">
              <a:solidFill>
                <a:schemeClr val="bg1"/>
              </a:solidFill>
              <a:latin typeface="楷体" panose="02010609060101010101" pitchFamily="49" charset="-122"/>
              <a:ea typeface="楷体" panose="02010609060101010101" pitchFamily="49" charset="-122"/>
            </a:endParaRPr>
          </a:p>
        </p:txBody>
      </p:sp>
      <p:sp>
        <p:nvSpPr>
          <p:cNvPr id="17" name="文本框 16"/>
          <p:cNvSpPr txBox="1"/>
          <p:nvPr>
            <p:custDataLst>
              <p:tags r:id="rId8"/>
            </p:custDataLst>
          </p:nvPr>
        </p:nvSpPr>
        <p:spPr>
          <a:xfrm>
            <a:off x="180340" y="915670"/>
            <a:ext cx="5763895" cy="398780"/>
          </a:xfrm>
          <a:prstGeom prst="rect">
            <a:avLst/>
          </a:prstGeom>
          <a:noFill/>
        </p:spPr>
        <p:txBody>
          <a:bodyPr wrap="square" rtlCol="0" anchor="t">
            <a:spAutoFit/>
          </a:bodyPr>
          <a:p>
            <a:pPr marL="342900" indent="-342900">
              <a:buFont typeface="Wingdings" panose="05000000000000000000" charset="0"/>
              <a:buChar char="Ø"/>
            </a:pPr>
            <a:r>
              <a:rPr lang="zh-CN" sz="2000" b="1" dirty="0" smtClean="0">
                <a:solidFill>
                  <a:srgbClr val="0070C0"/>
                </a:solidFill>
                <a:uFillTx/>
                <a:latin typeface="Times New Roman" panose="02020603050405020304" pitchFamily="18" charset="0"/>
                <a:ea typeface="楷体" panose="02010609060101010101" pitchFamily="49" charset="-122"/>
                <a:cs typeface="Times New Roman" panose="02020603050405020304" pitchFamily="18" charset="0"/>
                <a:sym typeface="+mn-ea"/>
              </a:rPr>
              <a:t>硝酸铵——死亡人数最多的危险化学品</a:t>
            </a:r>
            <a:endParaRPr lang="zh-CN" sz="2000" b="1" dirty="0" smtClean="0">
              <a:solidFill>
                <a:srgbClr val="0070C0"/>
              </a:solidFill>
              <a:uFillTx/>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4" name="灯片编号占位符 3"/>
          <p:cNvSpPr>
            <a:spLocks noGrp="1"/>
          </p:cNvSpPr>
          <p:nvPr>
            <p:ph type="sldNum" sz="quarter" idx="4"/>
          </p:nvPr>
        </p:nvSpPr>
        <p:spPr>
          <a:xfrm>
            <a:off x="7020560" y="487521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355" name="文本框 354"/>
          <p:cNvSpPr txBox="1"/>
          <p:nvPr/>
        </p:nvSpPr>
        <p:spPr>
          <a:xfrm>
            <a:off x="6011545" y="1851660"/>
            <a:ext cx="3013075" cy="2584450"/>
          </a:xfrm>
          <a:prstGeom prst="rect">
            <a:avLst/>
          </a:prstGeom>
          <a:noFill/>
        </p:spPr>
        <p:txBody>
          <a:bodyPr wrap="square" rtlCol="0">
            <a:spAutoFit/>
          </a:bodyPr>
          <a:p>
            <a:pPr marL="285750" indent="-285750" algn="just">
              <a:lnSpc>
                <a:spcPct val="150000"/>
              </a:lnSpc>
              <a:buClrTx/>
              <a:buSzTx/>
              <a:buFont typeface="Wingdings" panose="05000000000000000000" charset="0"/>
              <a:buChar char="u"/>
            </a:pPr>
            <a:r>
              <a:rPr lang="zh-CN" altLang="en-US" sz="1800" b="1">
                <a:latin typeface="楷体" panose="02010609060101010101" pitchFamily="49" charset="-122"/>
                <a:ea typeface="楷体" panose="02010609060101010101" pitchFamily="49" charset="-122"/>
                <a:cs typeface="楷体" panose="02010609060101010101" pitchFamily="49" charset="-122"/>
              </a:rPr>
              <a:t>深圳清水河</a:t>
            </a:r>
            <a:endParaRPr lang="zh-CN" altLang="en-US" sz="1800" b="1">
              <a:latin typeface="楷体" panose="02010609060101010101" pitchFamily="49" charset="-122"/>
              <a:ea typeface="楷体" panose="02010609060101010101" pitchFamily="49" charset="-122"/>
              <a:cs typeface="楷体" panose="02010609060101010101" pitchFamily="49" charset="-122"/>
            </a:endParaRPr>
          </a:p>
          <a:p>
            <a:pPr marL="285750" indent="-285750" algn="just">
              <a:lnSpc>
                <a:spcPct val="150000"/>
              </a:lnSpc>
              <a:buClrTx/>
              <a:buSzTx/>
              <a:buFont typeface="Wingdings" panose="05000000000000000000" charset="0"/>
              <a:buChar char="u"/>
            </a:pPr>
            <a:r>
              <a:rPr lang="zh-CN" altLang="en-US" sz="1800" b="1">
                <a:latin typeface="楷体" panose="02010609060101010101" pitchFamily="49" charset="-122"/>
                <a:ea typeface="楷体" panose="02010609060101010101" pitchFamily="49" charset="-122"/>
                <a:cs typeface="楷体" panose="02010609060101010101" pitchFamily="49" charset="-122"/>
              </a:rPr>
              <a:t>陕西兴化</a:t>
            </a:r>
            <a:endParaRPr lang="zh-CN" altLang="en-US" sz="1800" b="1">
              <a:latin typeface="楷体" panose="02010609060101010101" pitchFamily="49" charset="-122"/>
              <a:ea typeface="楷体" panose="02010609060101010101" pitchFamily="49" charset="-122"/>
              <a:cs typeface="楷体" panose="02010609060101010101" pitchFamily="49" charset="-122"/>
            </a:endParaRPr>
          </a:p>
          <a:p>
            <a:pPr marL="285750" indent="-285750" algn="just">
              <a:lnSpc>
                <a:spcPct val="150000"/>
              </a:lnSpc>
              <a:buClrTx/>
              <a:buSzTx/>
              <a:buFont typeface="Wingdings" panose="05000000000000000000" charset="0"/>
              <a:buChar char="u"/>
            </a:pPr>
            <a:r>
              <a:rPr lang="zh-CN" altLang="en-US" sz="1800" b="1">
                <a:latin typeface="楷体" panose="02010609060101010101" pitchFamily="49" charset="-122"/>
                <a:ea typeface="楷体" panose="02010609060101010101" pitchFamily="49" charset="-122"/>
                <a:cs typeface="楷体" panose="02010609060101010101" pitchFamily="49" charset="-122"/>
              </a:rPr>
              <a:t>法国图卢兹</a:t>
            </a:r>
            <a:endParaRPr lang="zh-CN" altLang="en-US" sz="1800" b="1">
              <a:latin typeface="楷体" panose="02010609060101010101" pitchFamily="49" charset="-122"/>
              <a:ea typeface="楷体" panose="02010609060101010101" pitchFamily="49" charset="-122"/>
              <a:cs typeface="楷体" panose="02010609060101010101" pitchFamily="49" charset="-122"/>
            </a:endParaRPr>
          </a:p>
          <a:p>
            <a:pPr marL="285750" indent="-285750" algn="just">
              <a:lnSpc>
                <a:spcPct val="150000"/>
              </a:lnSpc>
              <a:buClrTx/>
              <a:buSzTx/>
              <a:buFont typeface="Wingdings" panose="05000000000000000000" charset="0"/>
              <a:buChar char="u"/>
            </a:pPr>
            <a:r>
              <a:rPr lang="zh-CN" sz="1800" b="1">
                <a:latin typeface="楷体" panose="02010609060101010101" pitchFamily="49" charset="-122"/>
                <a:ea typeface="楷体" panose="02010609060101010101" pitchFamily="49" charset="-122"/>
                <a:cs typeface="楷体" panose="02010609060101010101" pitchFamily="49" charset="-122"/>
              </a:rPr>
              <a:t>美国德州化肥厂</a:t>
            </a:r>
            <a:endParaRPr lang="zh-CN" altLang="en-US" sz="1800" b="1">
              <a:latin typeface="楷体" panose="02010609060101010101" pitchFamily="49" charset="-122"/>
              <a:ea typeface="楷体" panose="02010609060101010101" pitchFamily="49" charset="-122"/>
              <a:cs typeface="楷体" panose="02010609060101010101" pitchFamily="49" charset="-122"/>
            </a:endParaRPr>
          </a:p>
          <a:p>
            <a:pPr marL="285750" indent="-285750" algn="just">
              <a:lnSpc>
                <a:spcPct val="150000"/>
              </a:lnSpc>
              <a:buClrTx/>
              <a:buSzTx/>
              <a:buFont typeface="Wingdings" panose="05000000000000000000" charset="0"/>
              <a:buChar char="u"/>
            </a:pPr>
            <a:r>
              <a:rPr lang="zh-CN" altLang="en-US" sz="1800" b="1">
                <a:latin typeface="楷体" panose="02010609060101010101" pitchFamily="49" charset="-122"/>
                <a:ea typeface="楷体" panose="02010609060101010101" pitchFamily="49" charset="-122"/>
                <a:cs typeface="楷体" panose="02010609060101010101" pitchFamily="49" charset="-122"/>
              </a:rPr>
              <a:t>天津港</a:t>
            </a:r>
            <a:endParaRPr lang="zh-CN" altLang="en-US" sz="1800" b="1">
              <a:latin typeface="楷体" panose="02010609060101010101" pitchFamily="49" charset="-122"/>
              <a:ea typeface="楷体" panose="02010609060101010101" pitchFamily="49" charset="-122"/>
              <a:cs typeface="楷体" panose="02010609060101010101" pitchFamily="49" charset="-122"/>
            </a:endParaRPr>
          </a:p>
          <a:p>
            <a:pPr marL="285750" indent="-285750" algn="just">
              <a:lnSpc>
                <a:spcPct val="150000"/>
              </a:lnSpc>
              <a:buClrTx/>
              <a:buSzTx/>
              <a:buFont typeface="Wingdings" panose="05000000000000000000" charset="0"/>
              <a:buChar char="u"/>
            </a:pPr>
            <a:r>
              <a:rPr lang="zh-CN" altLang="en-US" sz="1800" b="1">
                <a:latin typeface="楷体" panose="02010609060101010101" pitchFamily="49" charset="-122"/>
                <a:ea typeface="楷体" panose="02010609060101010101" pitchFamily="49" charset="-122"/>
                <a:cs typeface="楷体" panose="02010609060101010101" pitchFamily="49" charset="-122"/>
              </a:rPr>
              <a:t>黎巴嫩贝鲁特</a:t>
            </a:r>
            <a:endParaRPr lang="zh-CN" altLang="en-US" sz="1800" b="1">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1403985" y="2931795"/>
            <a:ext cx="3652520" cy="337185"/>
          </a:xfrm>
          <a:prstGeom prst="rect">
            <a:avLst/>
          </a:prstGeom>
          <a:noFill/>
        </p:spPr>
        <p:txBody>
          <a:bodyPr wrap="square" rtlCol="0">
            <a:spAutoFit/>
          </a:bodyPr>
          <a:p>
            <a:pPr algn="ctr"/>
            <a:r>
              <a:rPr lang="zh-CN" altLang="en-US" sz="1600" b="1" dirty="0">
                <a:solidFill>
                  <a:schemeClr val="bg1"/>
                </a:solidFill>
                <a:latin typeface="楷体" panose="02010609060101010101" pitchFamily="49" charset="-122"/>
                <a:ea typeface="楷体" panose="02010609060101010101" pitchFamily="49" charset="-122"/>
              </a:rPr>
              <a:t>天津港“</a:t>
            </a:r>
            <a:r>
              <a:rPr lang="en-US" altLang="zh-CN" sz="1600" b="1" dirty="0">
                <a:solidFill>
                  <a:schemeClr val="bg1"/>
                </a:solidFill>
                <a:latin typeface="Times New Roman" panose="02020603050405020304" pitchFamily="18" charset="0"/>
                <a:ea typeface="楷体" panose="02010609060101010101" pitchFamily="49" charset="-122"/>
                <a:cs typeface="Times New Roman" panose="02020603050405020304" pitchFamily="18" charset="0"/>
              </a:rPr>
              <a:t>8·12</a:t>
            </a:r>
            <a:r>
              <a:rPr lang="zh-CN" altLang="en-US" sz="1600" b="1" dirty="0">
                <a:solidFill>
                  <a:schemeClr val="bg1"/>
                </a:solidFill>
                <a:latin typeface="楷体" panose="02010609060101010101" pitchFamily="49" charset="-122"/>
                <a:ea typeface="楷体" panose="02010609060101010101" pitchFamily="49" charset="-122"/>
              </a:rPr>
              <a:t>”特别重大火灾爆炸事故</a:t>
            </a:r>
            <a:endParaRPr lang="zh-CN" altLang="en-US" sz="16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39265" name="图片 5"/>
          <p:cNvPicPr>
            <a:picLocks noChangeAspect="1"/>
          </p:cNvPicPr>
          <p:nvPr/>
        </p:nvPicPr>
        <p:blipFill>
          <a:blip r:embed="rId1"/>
          <a:srcRect l="2856" t="4533" b="6174"/>
          <a:stretch>
            <a:fillRect/>
          </a:stretch>
        </p:blipFill>
        <p:spPr>
          <a:xfrm>
            <a:off x="692150" y="1130300"/>
            <a:ext cx="7759700" cy="3297238"/>
          </a:xfrm>
          <a:prstGeom prst="rect">
            <a:avLst/>
          </a:prstGeom>
          <a:noFill/>
          <a:ln w="9525">
            <a:noFill/>
          </a:ln>
        </p:spPr>
      </p:pic>
      <p:sp>
        <p:nvSpPr>
          <p:cNvPr id="94214" name="矩形 7"/>
          <p:cNvSpPr>
            <a:spLocks noChangeArrowheads="1"/>
          </p:cNvSpPr>
          <p:nvPr/>
        </p:nvSpPr>
        <p:spPr bwMode="auto">
          <a:xfrm>
            <a:off x="742950" y="4478338"/>
            <a:ext cx="7658100" cy="600075"/>
          </a:xfrm>
          <a:prstGeom prst="rect">
            <a:avLst/>
          </a:prstGeom>
          <a:noFill/>
          <a:ln>
            <a:noFill/>
          </a:ln>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zh-CN" altLang="zh-CN" sz="1650" b="0" i="0" u="none" strike="noStrike" kern="1200" cap="none" spc="0" normalizeH="0" baseline="0" noProof="0" dirty="0">
                <a:ln>
                  <a:noFill/>
                </a:ln>
                <a:solidFill>
                  <a:srgbClr val="015AA3"/>
                </a:solidFill>
                <a:effectLst/>
                <a:uLnTx/>
                <a:uFillTx/>
                <a:latin typeface="造字工房力黑（非商用）常规体"/>
                <a:ea typeface="微软雅黑" panose="020B0503020204020204" charset="-122"/>
                <a:cs typeface="+mn-cs"/>
              </a:rPr>
              <a:t>爆炸</a:t>
            </a:r>
            <a:r>
              <a:rPr kumimoji="0" lang="zh-CN" altLang="en-US" sz="1650" b="0" i="0" u="none" strike="noStrike" kern="1200" cap="none" spc="0" normalizeH="0" baseline="0" noProof="0" dirty="0">
                <a:ln>
                  <a:noFill/>
                </a:ln>
                <a:solidFill>
                  <a:srgbClr val="015AA3"/>
                </a:solidFill>
                <a:effectLst/>
                <a:uLnTx/>
                <a:uFillTx/>
                <a:latin typeface="造字工房力黑（非商用）常规体"/>
                <a:ea typeface="微软雅黑" panose="020B0503020204020204" charset="-122"/>
                <a:cs typeface="+mn-cs"/>
              </a:rPr>
              <a:t>中心半径</a:t>
            </a:r>
            <a:r>
              <a:rPr kumimoji="0" lang="en-US" altLang="zh-CN" sz="1650" b="0" i="0" u="none" strike="noStrike" kern="1200" cap="none" spc="0" normalizeH="0" baseline="0" noProof="0" dirty="0">
                <a:ln>
                  <a:noFill/>
                </a:ln>
                <a:solidFill>
                  <a:srgbClr val="FF0000"/>
                </a:solidFill>
                <a:effectLst/>
                <a:uLnTx/>
                <a:uFillTx/>
                <a:latin typeface="造字工房力黑（非商用）常规体"/>
                <a:ea typeface="微软雅黑" panose="020B0503020204020204" charset="-122"/>
                <a:cs typeface="+mn-cs"/>
              </a:rPr>
              <a:t>300</a:t>
            </a:r>
            <a:r>
              <a:rPr kumimoji="0" lang="zh-CN" altLang="en-US" sz="1650" b="0" i="0" u="none" strike="noStrike" kern="1200" cap="none" spc="0" normalizeH="0" baseline="0" noProof="0" dirty="0">
                <a:ln>
                  <a:noFill/>
                </a:ln>
                <a:solidFill>
                  <a:srgbClr val="FF0000"/>
                </a:solidFill>
                <a:effectLst/>
                <a:uLnTx/>
                <a:uFillTx/>
                <a:latin typeface="造字工房力黑（非商用）常规体"/>
                <a:ea typeface="微软雅黑" panose="020B0503020204020204" charset="-122"/>
                <a:cs typeface="+mn-cs"/>
              </a:rPr>
              <a:t>米</a:t>
            </a:r>
            <a:r>
              <a:rPr kumimoji="0" lang="zh-CN" altLang="en-US" sz="1650" b="0" i="0" u="none" strike="noStrike" kern="1200" cap="none" spc="0" normalizeH="0" baseline="0" noProof="0" dirty="0">
                <a:ln>
                  <a:noFill/>
                </a:ln>
                <a:solidFill>
                  <a:srgbClr val="015AA3"/>
                </a:solidFill>
                <a:effectLst/>
                <a:uLnTx/>
                <a:uFillTx/>
                <a:latin typeface="造字工房力黑（非商用）常规体"/>
                <a:ea typeface="微软雅黑" panose="020B0503020204020204" charset="-122"/>
                <a:cs typeface="+mn-cs"/>
              </a:rPr>
              <a:t>左右范围内的绝大多数化工生产装置和建构筑物</a:t>
            </a:r>
            <a:r>
              <a:rPr kumimoji="0" lang="zh-CN" altLang="en-US" sz="1650" b="0" i="0" u="none" strike="noStrike" kern="1200" cap="none" spc="0" normalizeH="0" baseline="0" noProof="0" dirty="0">
                <a:ln>
                  <a:noFill/>
                </a:ln>
                <a:solidFill>
                  <a:srgbClr val="FF0000"/>
                </a:solidFill>
                <a:effectLst/>
                <a:uLnTx/>
                <a:uFillTx/>
                <a:latin typeface="造字工房力黑（非商用）常规体"/>
                <a:ea typeface="微软雅黑" panose="020B0503020204020204" charset="-122"/>
                <a:cs typeface="+mn-cs"/>
              </a:rPr>
              <a:t>被摧毁</a:t>
            </a:r>
            <a:r>
              <a:rPr kumimoji="0" lang="zh-CN" altLang="en-US" sz="1650" b="0" i="0" u="none" strike="noStrike" kern="1200" cap="none" spc="0" normalizeH="0" baseline="0" noProof="0" dirty="0">
                <a:ln>
                  <a:noFill/>
                </a:ln>
                <a:solidFill>
                  <a:srgbClr val="015AA3"/>
                </a:solidFill>
                <a:effectLst/>
                <a:uLnTx/>
                <a:uFillTx/>
                <a:latin typeface="造字工房力黑（非商用）常规体"/>
                <a:ea typeface="微软雅黑" panose="020B0503020204020204" charset="-122"/>
                <a:cs typeface="+mn-cs"/>
              </a:rPr>
              <a:t>，同时</a:t>
            </a:r>
            <a:r>
              <a:rPr kumimoji="0" lang="zh-CN" altLang="zh-CN" sz="1650" b="0" i="0" u="none" strike="noStrike" kern="1200" cap="none" spc="0" normalizeH="0" baseline="0" noProof="0" dirty="0">
                <a:ln>
                  <a:noFill/>
                </a:ln>
                <a:solidFill>
                  <a:srgbClr val="015AA3"/>
                </a:solidFill>
                <a:effectLst/>
                <a:uLnTx/>
                <a:uFillTx/>
                <a:latin typeface="造字工房力黑（非商用）常规体"/>
                <a:ea typeface="微软雅黑" panose="020B0503020204020204" charset="-122"/>
                <a:cs typeface="+mn-cs"/>
              </a:rPr>
              <a:t>引发现场周边</a:t>
            </a:r>
            <a:r>
              <a:rPr kumimoji="0" lang="en-US" altLang="zh-CN" sz="1650" b="0" i="0" u="none" strike="noStrike" kern="1200" cap="none" spc="0" normalizeH="0" baseline="0" noProof="0" dirty="0">
                <a:ln>
                  <a:noFill/>
                </a:ln>
                <a:solidFill>
                  <a:srgbClr val="FF0000"/>
                </a:solidFill>
                <a:effectLst/>
                <a:uLnTx/>
                <a:uFillTx/>
                <a:latin typeface="造字工房力黑（非商用）常规体"/>
                <a:ea typeface="微软雅黑" panose="020B0503020204020204" charset="-122"/>
                <a:cs typeface="+mn-cs"/>
              </a:rPr>
              <a:t>8</a:t>
            </a:r>
            <a:r>
              <a:rPr kumimoji="0" lang="zh-CN" altLang="zh-CN" sz="1650" b="0" i="0" u="none" strike="noStrike" kern="1200" cap="none" spc="0" normalizeH="0" baseline="0" noProof="0" dirty="0">
                <a:ln>
                  <a:noFill/>
                </a:ln>
                <a:solidFill>
                  <a:srgbClr val="FF0000"/>
                </a:solidFill>
                <a:effectLst/>
                <a:uLnTx/>
                <a:uFillTx/>
                <a:latin typeface="造字工房力黑（非商用）常规体"/>
                <a:ea typeface="微软雅黑" panose="020B0503020204020204" charset="-122"/>
                <a:cs typeface="+mn-cs"/>
              </a:rPr>
              <a:t>处起火</a:t>
            </a:r>
            <a:r>
              <a:rPr kumimoji="0" lang="zh-CN" altLang="en-US" sz="1650" b="0" i="0" u="none" strike="noStrike" kern="1200" cap="none" spc="0" normalizeH="0" baseline="0" noProof="0" dirty="0">
                <a:ln>
                  <a:noFill/>
                </a:ln>
                <a:solidFill>
                  <a:srgbClr val="015AA3"/>
                </a:solidFill>
                <a:effectLst/>
                <a:uLnTx/>
                <a:uFillTx/>
                <a:latin typeface="造字工房力黑（非商用）常规体"/>
                <a:ea typeface="微软雅黑" panose="020B0503020204020204" charset="-122"/>
                <a:cs typeface="+mn-cs"/>
              </a:rPr>
              <a:t>。</a:t>
            </a:r>
            <a:endParaRPr kumimoji="0" lang="zh-CN" altLang="en-US" sz="1650" b="0" i="0" u="none" strike="noStrike" kern="1200" cap="none" spc="0" normalizeH="0" baseline="0" noProof="0" dirty="0">
              <a:ln>
                <a:noFill/>
              </a:ln>
              <a:solidFill>
                <a:srgbClr val="015AA3"/>
              </a:solidFill>
              <a:effectLst/>
              <a:uLnTx/>
              <a:uFillTx/>
              <a:latin typeface="造字工房力黑（非商用）常规体"/>
              <a:ea typeface="微软雅黑" panose="020B0503020204020204" charset="-122"/>
              <a:cs typeface="+mn-cs"/>
            </a:endParaRPr>
          </a:p>
        </p:txBody>
      </p:sp>
    </p:spTree>
  </p:cSld>
  <p:clrMapOvr>
    <a:masterClrMapping/>
  </p:clrMapOvr>
  <p:transition spd="slow">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流程图: 数据 5"/>
          <p:cNvSpPr/>
          <p:nvPr/>
        </p:nvSpPr>
        <p:spPr>
          <a:xfrm>
            <a:off x="4572271" y="987197"/>
            <a:ext cx="1941292" cy="104877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endParaRPr lang="zh-CN" altLang="en-US"/>
          </a:p>
        </p:txBody>
      </p:sp>
      <p:sp>
        <p:nvSpPr>
          <p:cNvPr id="14" name="流程图: 数据 5"/>
          <p:cNvSpPr/>
          <p:nvPr/>
        </p:nvSpPr>
        <p:spPr>
          <a:xfrm>
            <a:off x="6012414" y="4021190"/>
            <a:ext cx="1941292" cy="104877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endParaRPr lang="zh-CN" altLang="en-US"/>
          </a:p>
        </p:txBody>
      </p:sp>
      <p:sp>
        <p:nvSpPr>
          <p:cNvPr id="15" name="矩形 14"/>
          <p:cNvSpPr/>
          <p:nvPr/>
        </p:nvSpPr>
        <p:spPr>
          <a:xfrm flipH="1">
            <a:off x="4359275" y="2302510"/>
            <a:ext cx="4400550" cy="575310"/>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buClrTx/>
              <a:buSzTx/>
              <a:buFontTx/>
              <a:defRPr/>
            </a:pPr>
            <a:r>
              <a:rPr lang="zh-CN" altLang="en-US" sz="1600" b="1" dirty="0">
                <a:solidFill>
                  <a:schemeClr val="bg1"/>
                </a:solidFill>
                <a:latin typeface="楷体" panose="02010609060101010101" pitchFamily="49" charset="-122"/>
                <a:ea typeface="楷体" panose="02010609060101010101" pitchFamily="49" charset="-122"/>
              </a:rPr>
              <a:t>储存设施安全管理、外部安全距离评估</a:t>
            </a:r>
            <a:endParaRPr lang="zh-CN" altLang="en-US" sz="1600" b="1" dirty="0">
              <a:solidFill>
                <a:schemeClr val="bg1"/>
              </a:solidFill>
              <a:latin typeface="楷体" panose="02010609060101010101" pitchFamily="49" charset="-122"/>
              <a:ea typeface="楷体" panose="02010609060101010101" pitchFamily="49" charset="-122"/>
            </a:endParaRPr>
          </a:p>
          <a:p>
            <a:pPr algn="ctr">
              <a:buClrTx/>
              <a:buSzTx/>
              <a:buFontTx/>
              <a:defRPr/>
            </a:pPr>
            <a:r>
              <a:rPr lang="zh-CN" altLang="en-US" sz="1600" b="1" dirty="0">
                <a:solidFill>
                  <a:schemeClr val="bg1"/>
                </a:solidFill>
                <a:latin typeface="楷体" panose="02010609060101010101" pitchFamily="49" charset="-122"/>
                <a:ea typeface="楷体" panose="02010609060101010101" pitchFamily="49" charset="-122"/>
              </a:rPr>
              <a:t>风险削减措施落实情况</a:t>
            </a:r>
            <a:endParaRPr lang="zh-CN" altLang="en-US" sz="1600" b="1" dirty="0">
              <a:solidFill>
                <a:schemeClr val="bg1"/>
              </a:solidFill>
              <a:latin typeface="楷体" panose="02010609060101010101" pitchFamily="49" charset="-122"/>
              <a:ea typeface="楷体" panose="02010609060101010101" pitchFamily="49" charset="-122"/>
            </a:endParaRPr>
          </a:p>
        </p:txBody>
      </p:sp>
      <p:sp>
        <p:nvSpPr>
          <p:cNvPr id="16" name="矩形 15"/>
          <p:cNvSpPr/>
          <p:nvPr/>
        </p:nvSpPr>
        <p:spPr>
          <a:xfrm flipH="1">
            <a:off x="4341495" y="3003550"/>
            <a:ext cx="4399915" cy="77406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r>
              <a:rPr lang="zh-CN" altLang="en-US" sz="1600" b="1" spc="-100" dirty="0">
                <a:solidFill>
                  <a:schemeClr val="bg1"/>
                </a:solidFill>
                <a:uFillTx/>
                <a:latin typeface="Times New Roman" panose="02020603050405020304" pitchFamily="18" charset="0"/>
                <a:ea typeface="楷体" panose="02010609060101010101" pitchFamily="49" charset="-122"/>
                <a:cs typeface="Times New Roman" panose="02020603050405020304" pitchFamily="18" charset="0"/>
                <a:sym typeface="+mn-ea"/>
              </a:rPr>
              <a:t>微通道、管式反应器应用率</a:t>
            </a:r>
            <a:r>
              <a:rPr lang="en-US" altLang="zh-CN" sz="1600" b="1" spc="-100" dirty="0">
                <a:solidFill>
                  <a:schemeClr val="bg1"/>
                </a:solidFill>
                <a:uFillTx/>
                <a:latin typeface="Times New Roman" panose="02020603050405020304" pitchFamily="18" charset="0"/>
                <a:ea typeface="楷体" panose="02010609060101010101" pitchFamily="49" charset="-122"/>
                <a:cs typeface="Times New Roman" panose="02020603050405020304" pitchFamily="18" charset="0"/>
                <a:sym typeface="+mn-ea"/>
              </a:rPr>
              <a:t>1/3</a:t>
            </a:r>
            <a:r>
              <a:rPr lang="zh-CN" altLang="en-US" sz="1600" b="1" spc="-100" dirty="0">
                <a:solidFill>
                  <a:schemeClr val="bg1"/>
                </a:solidFill>
                <a:uFillTx/>
                <a:latin typeface="Times New Roman" panose="02020603050405020304" pitchFamily="18" charset="0"/>
                <a:ea typeface="楷体" panose="02010609060101010101" pitchFamily="49" charset="-122"/>
                <a:cs typeface="Times New Roman" panose="02020603050405020304" pitchFamily="18" charset="0"/>
                <a:sym typeface="+mn-ea"/>
              </a:rPr>
              <a:t>以上（</a:t>
            </a:r>
            <a:r>
              <a:rPr lang="zh-CN" altLang="en-US" sz="1600" b="1" spc="-100" dirty="0">
                <a:solidFill>
                  <a:schemeClr val="bg1"/>
                </a:solidFill>
                <a:uFillTx/>
                <a:latin typeface="Times New Roman" panose="02020603050405020304" pitchFamily="18" charset="0"/>
                <a:ea typeface="楷体" panose="02010609060101010101" pitchFamily="49" charset="-122"/>
                <a:cs typeface="Times New Roman" panose="02020603050405020304" pitchFamily="18" charset="0"/>
              </a:rPr>
              <a:t>新改扩建硝化项目、反应风险评估</a:t>
            </a:r>
            <a:r>
              <a:rPr lang="en-US" altLang="zh-CN" sz="1600" b="1" spc="-100" dirty="0">
                <a:solidFill>
                  <a:schemeClr val="bg1"/>
                </a:solidFill>
                <a:uFillTx/>
                <a:latin typeface="Times New Roman" panose="02020603050405020304" pitchFamily="18" charset="0"/>
                <a:ea typeface="楷体" panose="02010609060101010101" pitchFamily="49" charset="-122"/>
                <a:cs typeface="Times New Roman" panose="02020603050405020304" pitchFamily="18" charset="0"/>
              </a:rPr>
              <a:t>3</a:t>
            </a:r>
            <a:r>
              <a:rPr lang="zh-CN" altLang="en-US" sz="1600" b="1" spc="-100" dirty="0">
                <a:solidFill>
                  <a:schemeClr val="bg1"/>
                </a:solidFill>
                <a:uFillTx/>
                <a:latin typeface="Times New Roman" panose="02020603050405020304" pitchFamily="18" charset="0"/>
                <a:ea typeface="楷体" panose="02010609060101010101" pitchFamily="49" charset="-122"/>
                <a:cs typeface="Times New Roman" panose="02020603050405020304" pitchFamily="18" charset="0"/>
              </a:rPr>
              <a:t>级及以上现有</a:t>
            </a:r>
            <a:r>
              <a:rPr lang="zh-CN" altLang="en-US" sz="1600" b="1" spc="-100" dirty="0">
                <a:solidFill>
                  <a:schemeClr val="bg1"/>
                </a:solidFill>
                <a:uFillTx/>
                <a:latin typeface="Times New Roman" panose="02020603050405020304" pitchFamily="18" charset="0"/>
                <a:ea typeface="楷体" panose="02010609060101010101" pitchFamily="49" charset="-122"/>
                <a:cs typeface="Times New Roman" panose="02020603050405020304" pitchFamily="18" charset="0"/>
                <a:sym typeface="+mn-ea"/>
              </a:rPr>
              <a:t>硝化</a:t>
            </a:r>
            <a:r>
              <a:rPr lang="zh-CN" altLang="en-US" sz="1600" b="1" spc="-100" dirty="0">
                <a:solidFill>
                  <a:schemeClr val="bg1"/>
                </a:solidFill>
                <a:uFillTx/>
                <a:latin typeface="Times New Roman" panose="02020603050405020304" pitchFamily="18" charset="0"/>
                <a:ea typeface="楷体" panose="02010609060101010101" pitchFamily="49" charset="-122"/>
                <a:cs typeface="Times New Roman" panose="02020603050405020304" pitchFamily="18" charset="0"/>
              </a:rPr>
              <a:t>企业）</a:t>
            </a:r>
            <a:endParaRPr lang="zh-CN" altLang="en-US" sz="1600" b="1" spc="-100" dirty="0">
              <a:solidFill>
                <a:schemeClr val="bg1"/>
              </a:solidFill>
              <a:uFillTx/>
              <a:latin typeface="Times New Roman" panose="02020603050405020304" pitchFamily="18" charset="0"/>
              <a:ea typeface="楷体" panose="02010609060101010101" pitchFamily="49" charset="-122"/>
              <a:cs typeface="Times New Roman" panose="02020603050405020304" pitchFamily="18" charset="0"/>
            </a:endParaRPr>
          </a:p>
          <a:p>
            <a:pPr algn="ctr">
              <a:defRPr/>
            </a:pPr>
            <a:r>
              <a:rPr lang="zh-CN" altLang="en-US" sz="1600" b="1" spc="-100" dirty="0">
                <a:solidFill>
                  <a:srgbClr val="FF0000"/>
                </a:solidFill>
                <a:uFillTx/>
                <a:latin typeface="Times New Roman" panose="02020603050405020304" pitchFamily="18" charset="0"/>
                <a:ea typeface="楷体" panose="02010609060101010101" pitchFamily="49" charset="-122"/>
                <a:cs typeface="Times New Roman" panose="02020603050405020304" pitchFamily="18" charset="0"/>
              </a:rPr>
              <a:t>情况不乐观</a:t>
            </a:r>
            <a:endParaRPr lang="zh-CN" altLang="en-US" sz="1600" b="1" spc="-100" dirty="0">
              <a:solidFill>
                <a:srgbClr val="FF0000"/>
              </a:solidFill>
              <a:uFillTx/>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7" name="矩形 16"/>
          <p:cNvSpPr/>
          <p:nvPr/>
        </p:nvSpPr>
        <p:spPr>
          <a:xfrm flipH="1">
            <a:off x="4333240" y="1275080"/>
            <a:ext cx="4417060" cy="756920"/>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lstStyle/>
          <a:p>
            <a:pPr algn="ctr">
              <a:defRPr/>
            </a:pPr>
            <a:r>
              <a:rPr lang="zh-CN" altLang="en-US" sz="1800" b="1" dirty="0">
                <a:latin typeface="楷体" panose="02010609060101010101" pitchFamily="49" charset="-122"/>
                <a:ea typeface="楷体" panose="02010609060101010101" pitchFamily="49" charset="-122"/>
              </a:rPr>
              <a:t>硝酸铵生产、硝基复合肥生产</a:t>
            </a:r>
            <a:endParaRPr lang="zh-CN" altLang="en-US" sz="1800" b="1" dirty="0">
              <a:latin typeface="楷体" panose="02010609060101010101" pitchFamily="49" charset="-122"/>
              <a:ea typeface="楷体" panose="02010609060101010101" pitchFamily="49" charset="-122"/>
            </a:endParaRPr>
          </a:p>
          <a:p>
            <a:pPr algn="ctr">
              <a:defRPr/>
            </a:pPr>
            <a:r>
              <a:rPr lang="zh-CN" altLang="en-US" sz="1800" b="1" dirty="0">
                <a:latin typeface="楷体" panose="02010609060101010101" pitchFamily="49" charset="-122"/>
                <a:ea typeface="楷体" panose="02010609060101010101" pitchFamily="49" charset="-122"/>
              </a:rPr>
              <a:t>及使用硝酸铵化工企业（</a:t>
            </a:r>
            <a:r>
              <a:rPr lang="en-US" altLang="zh-CN" sz="1800" b="1" dirty="0">
                <a:latin typeface="Times New Roman" panose="02020603050405020304" pitchFamily="18" charset="0"/>
                <a:ea typeface="楷体" panose="02010609060101010101" pitchFamily="49" charset="-122"/>
                <a:cs typeface="Times New Roman" panose="02020603050405020304" pitchFamily="18" charset="0"/>
              </a:rPr>
              <a:t>68</a:t>
            </a:r>
            <a:r>
              <a:rPr lang="zh-CN" altLang="en-US" sz="1800" b="1" dirty="0">
                <a:latin typeface="楷体" panose="02010609060101010101" pitchFamily="49" charset="-122"/>
                <a:ea typeface="楷体" panose="02010609060101010101" pitchFamily="49" charset="-122"/>
              </a:rPr>
              <a:t>家）</a:t>
            </a:r>
            <a:endParaRPr lang="zh-CN" altLang="en-US" sz="1800" b="1" dirty="0">
              <a:latin typeface="楷体" panose="02010609060101010101" pitchFamily="49" charset="-122"/>
              <a:ea typeface="楷体" panose="02010609060101010101" pitchFamily="49" charset="-122"/>
            </a:endParaRPr>
          </a:p>
        </p:txBody>
      </p:sp>
      <p:sp>
        <p:nvSpPr>
          <p:cNvPr id="8" name="六边形 7"/>
          <p:cNvSpPr/>
          <p:nvPr/>
        </p:nvSpPr>
        <p:spPr>
          <a:xfrm rot="5400000">
            <a:off x="624364" y="1755934"/>
            <a:ext cx="1420813" cy="1254125"/>
          </a:xfrm>
          <a:prstGeom prst="hexagon">
            <a:avLst/>
          </a:prstGeom>
          <a:solidFill>
            <a:srgbClr val="5B9BD5"/>
          </a:solidFill>
          <a:ln w="12700" cap="flat" cmpd="sng" algn="ctr">
            <a:noFill/>
            <a:prstDash val="solid"/>
            <a:miter lim="800000"/>
          </a:ln>
          <a:effectLst>
            <a:outerShdw blurRad="50800" dist="38100" dir="2700000" algn="tl" rotWithShape="0">
              <a:prstClr val="black">
                <a:alpha val="40000"/>
              </a:prstClr>
            </a:outerShdw>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0" name="六边形 9"/>
          <p:cNvSpPr/>
          <p:nvPr/>
        </p:nvSpPr>
        <p:spPr>
          <a:xfrm rot="5400000">
            <a:off x="1989614" y="1768634"/>
            <a:ext cx="1419225" cy="1252538"/>
          </a:xfrm>
          <a:prstGeom prst="hexagon">
            <a:avLst/>
          </a:prstGeom>
          <a:solidFill>
            <a:srgbClr val="19A9FF"/>
          </a:solidFill>
          <a:ln w="12700" cap="flat" cmpd="sng" algn="ctr">
            <a:noFill/>
            <a:prstDash val="solid"/>
            <a:miter lim="800000"/>
          </a:ln>
          <a:effectLst>
            <a:outerShdw blurRad="50800" dist="38100" dir="2700000" algn="tl" rotWithShape="0">
              <a:prstClr val="black">
                <a:alpha val="40000"/>
              </a:prstClr>
            </a:outerShdw>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16391" name="TextBox 31"/>
          <p:cNvSpPr txBox="1"/>
          <p:nvPr/>
        </p:nvSpPr>
        <p:spPr>
          <a:xfrm>
            <a:off x="785178" y="2032159"/>
            <a:ext cx="1100137" cy="327660"/>
          </a:xfrm>
          <a:prstGeom prst="rect">
            <a:avLst/>
          </a:prstGeom>
          <a:noFill/>
          <a:ln w="9525">
            <a:noFill/>
          </a:ln>
        </p:spPr>
        <p:txBody>
          <a:bodyPr lIns="51407" tIns="25704" rIns="51407" bIns="25704" anchor="ctr" anchorCtr="0">
            <a:spAutoFit/>
          </a:bodyPr>
          <a:p>
            <a:pPr algn="ctr"/>
            <a:r>
              <a:rPr lang="zh-CN" altLang="en-US" sz="1800" b="1" dirty="0">
                <a:solidFill>
                  <a:srgbClr val="FFFFFF"/>
                </a:solidFill>
                <a:latin typeface="楷体" panose="02010609060101010101" pitchFamily="49" charset="-122"/>
                <a:ea typeface="楷体" panose="02010609060101010101" pitchFamily="49" charset="-122"/>
              </a:rPr>
              <a:t>硝酸铵</a:t>
            </a:r>
            <a:endParaRPr lang="en-US" altLang="zh-CN" sz="1800" b="1" dirty="0">
              <a:solidFill>
                <a:srgbClr val="FFFFFF"/>
              </a:solidFill>
              <a:latin typeface="楷体" panose="02010609060101010101" pitchFamily="49" charset="-122"/>
              <a:ea typeface="楷体" panose="02010609060101010101" pitchFamily="49" charset="-122"/>
            </a:endParaRPr>
          </a:p>
        </p:txBody>
      </p:sp>
      <p:sp>
        <p:nvSpPr>
          <p:cNvPr id="16392" name="TextBox 31"/>
          <p:cNvSpPr txBox="1"/>
          <p:nvPr/>
        </p:nvSpPr>
        <p:spPr>
          <a:xfrm>
            <a:off x="2149158" y="2067561"/>
            <a:ext cx="1100137" cy="327660"/>
          </a:xfrm>
          <a:prstGeom prst="rect">
            <a:avLst/>
          </a:prstGeom>
          <a:noFill/>
          <a:ln w="9525">
            <a:noFill/>
          </a:ln>
        </p:spPr>
        <p:txBody>
          <a:bodyPr lIns="51407" tIns="25704" rIns="51407" bIns="25704" anchor="ctr" anchorCtr="0">
            <a:spAutoFit/>
          </a:bodyPr>
          <a:p>
            <a:pPr algn="ctr"/>
            <a:r>
              <a:rPr lang="zh-CN" altLang="en-US" sz="1800" b="1" dirty="0">
                <a:solidFill>
                  <a:srgbClr val="FFFFFF"/>
                </a:solidFill>
                <a:latin typeface="楷体" panose="02010609060101010101" pitchFamily="49" charset="-122"/>
                <a:ea typeface="楷体" panose="02010609060101010101" pitchFamily="49" charset="-122"/>
              </a:rPr>
              <a:t>硝化</a:t>
            </a:r>
            <a:endParaRPr lang="en-US" altLang="zh-CN" sz="1800" b="1" dirty="0">
              <a:solidFill>
                <a:srgbClr val="FFFFFF"/>
              </a:solidFill>
              <a:latin typeface="楷体" panose="02010609060101010101" pitchFamily="49" charset="-122"/>
              <a:ea typeface="楷体" panose="02010609060101010101" pitchFamily="49" charset="-122"/>
            </a:endParaRPr>
          </a:p>
        </p:txBody>
      </p:sp>
      <p:sp>
        <p:nvSpPr>
          <p:cNvPr id="2" name="矩形 1"/>
          <p:cNvSpPr/>
          <p:nvPr/>
        </p:nvSpPr>
        <p:spPr>
          <a:xfrm flipH="1">
            <a:off x="4359275" y="4011295"/>
            <a:ext cx="4399915" cy="577215"/>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p>
            <a:pPr algn="ctr">
              <a:defRPr/>
            </a:pPr>
            <a:r>
              <a:rPr lang="zh-CN" altLang="en-US" sz="1800" b="1" dirty="0">
                <a:solidFill>
                  <a:schemeClr val="bg1"/>
                </a:solidFill>
                <a:latin typeface="楷体" panose="02010609060101010101" pitchFamily="49" charset="-122"/>
                <a:ea typeface="楷体" panose="02010609060101010101" pitchFamily="49" charset="-122"/>
              </a:rPr>
              <a:t>所有硝化企业全部完成全流程自动化改造</a:t>
            </a:r>
            <a:endParaRPr lang="zh-CN" altLang="en-US" sz="1800" b="1" dirty="0">
              <a:solidFill>
                <a:schemeClr val="bg1"/>
              </a:solidFill>
              <a:latin typeface="楷体" panose="02010609060101010101" pitchFamily="49" charset="-122"/>
              <a:ea typeface="楷体" panose="02010609060101010101" pitchFamily="49" charset="-122"/>
            </a:endParaRPr>
          </a:p>
        </p:txBody>
      </p:sp>
      <p:sp>
        <p:nvSpPr>
          <p:cNvPr id="4" name="圆角矩形 3"/>
          <p:cNvSpPr/>
          <p:nvPr/>
        </p:nvSpPr>
        <p:spPr>
          <a:xfrm>
            <a:off x="467360" y="1275715"/>
            <a:ext cx="3383915" cy="3096895"/>
          </a:xfrm>
          <a:prstGeom prst="roundRect">
            <a:avLst/>
          </a:prstGeom>
          <a:noFill/>
          <a:ln w="28575" cmpd="dbl" algn="ctr">
            <a:solidFill>
              <a:srgbClr val="00B0F0"/>
            </a:solidFill>
            <a:prstDash val="dashDot"/>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5" name="文本框 4"/>
          <p:cNvSpPr txBox="1"/>
          <p:nvPr/>
        </p:nvSpPr>
        <p:spPr>
          <a:xfrm>
            <a:off x="1188085" y="1275715"/>
            <a:ext cx="1852930" cy="491490"/>
          </a:xfrm>
          <a:prstGeom prst="rect">
            <a:avLst/>
          </a:prstGeom>
          <a:noFill/>
        </p:spPr>
        <p:txBody>
          <a:bodyPr wrap="square" rtlCol="0">
            <a:spAutoFit/>
          </a:bodyPr>
          <a:p>
            <a:pPr algn="ctr">
              <a:lnSpc>
                <a:spcPct val="130000"/>
              </a:lnSpc>
              <a:buClrTx/>
              <a:buSzTx/>
              <a:buFont typeface="Wingdings" panose="05000000000000000000" charset="0"/>
            </a:pPr>
            <a:r>
              <a:rPr lang="zh-CN" altLang="en-US" sz="2000" b="1">
                <a:latin typeface="楷体" panose="02010609060101010101" pitchFamily="49" charset="-122"/>
                <a:ea typeface="楷体" panose="02010609060101010101" pitchFamily="49" charset="-122"/>
              </a:rPr>
              <a:t>每年必查</a:t>
            </a:r>
            <a:endParaRPr lang="zh-CN" altLang="en-US" sz="2000" b="1">
              <a:latin typeface="楷体" panose="02010609060101010101" pitchFamily="49" charset="-122"/>
              <a:ea typeface="楷体" panose="02010609060101010101" pitchFamily="49" charset="-122"/>
            </a:endParaRPr>
          </a:p>
        </p:txBody>
      </p:sp>
      <p:sp>
        <p:nvSpPr>
          <p:cNvPr id="6" name="六边形 5"/>
          <p:cNvSpPr/>
          <p:nvPr>
            <p:custDataLst>
              <p:tags r:id="rId1"/>
            </p:custDataLst>
          </p:nvPr>
        </p:nvSpPr>
        <p:spPr>
          <a:xfrm rot="5400000">
            <a:off x="1321118" y="2941638"/>
            <a:ext cx="1419225" cy="1254125"/>
          </a:xfrm>
          <a:prstGeom prst="hexagon">
            <a:avLst/>
          </a:prstGeom>
          <a:solidFill>
            <a:srgbClr val="EF8137"/>
          </a:solidFill>
          <a:ln w="12700" cap="flat" cmpd="sng" algn="ctr">
            <a:noFill/>
            <a:prstDash val="solid"/>
            <a:miter lim="800000"/>
          </a:ln>
          <a:effectLst>
            <a:outerShdw blurRad="50800" dist="38100" dir="2700000" algn="tl" rotWithShape="0">
              <a:prstClr val="black">
                <a:alpha val="40000"/>
              </a:prstClr>
            </a:outerShdw>
          </a:effectLst>
        </p:spPr>
        <p:txBody>
          <a:bodyPr anchor="ctr"/>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0" cap="none" spc="0" normalizeH="0" baseline="0" noProof="0">
              <a:ln>
                <a:noFill/>
              </a:ln>
              <a:solidFill>
                <a:prstClr val="white"/>
              </a:solidFill>
              <a:effectLst/>
              <a:uLnTx/>
              <a:uFillTx/>
              <a:latin typeface="等线" panose="02010600030101010101" pitchFamily="2" charset="-122"/>
              <a:ea typeface="等线" panose="02010600030101010101" pitchFamily="2" charset="-122"/>
              <a:cs typeface="+mn-cs"/>
            </a:endParaRPr>
          </a:p>
        </p:txBody>
      </p:sp>
      <p:sp>
        <p:nvSpPr>
          <p:cNvPr id="7" name="TextBox 31"/>
          <p:cNvSpPr txBox="1"/>
          <p:nvPr>
            <p:custDataLst>
              <p:tags r:id="rId2"/>
            </p:custDataLst>
          </p:nvPr>
        </p:nvSpPr>
        <p:spPr>
          <a:xfrm>
            <a:off x="1482090" y="3424079"/>
            <a:ext cx="1098550" cy="327660"/>
          </a:xfrm>
          <a:prstGeom prst="rect">
            <a:avLst/>
          </a:prstGeom>
          <a:noFill/>
          <a:ln w="9525">
            <a:noFill/>
          </a:ln>
        </p:spPr>
        <p:txBody>
          <a:bodyPr lIns="51407" tIns="25704" rIns="51407" bIns="25704" anchor="ctr" anchorCtr="0">
            <a:spAutoFit/>
          </a:bodyPr>
          <a:p>
            <a:pPr algn="ctr"/>
            <a:r>
              <a:rPr lang="en-US" altLang="zh-CN" sz="1800" b="1" dirty="0">
                <a:solidFill>
                  <a:srgbClr val="FFFFFF"/>
                </a:solidFill>
                <a:latin typeface="Times New Roman" panose="02020603050405020304" pitchFamily="18" charset="0"/>
                <a:ea typeface="微软雅黑" panose="020B0503020204020204" charset="-122"/>
                <a:cs typeface="Times New Roman" panose="02020603050405020304" pitchFamily="18" charset="0"/>
              </a:rPr>
              <a:t>X</a:t>
            </a:r>
            <a:endParaRPr lang="en-US" altLang="zh-CN" sz="1800" b="1" dirty="0">
              <a:solidFill>
                <a:srgbClr val="FFFFFF"/>
              </a:solidFill>
              <a:latin typeface="Times New Roman" panose="02020603050405020304" pitchFamily="18" charset="0"/>
              <a:ea typeface="微软雅黑" panose="020B0503020204020204" charset="-122"/>
              <a:cs typeface="Times New Roman" panose="02020603050405020304" pitchFamily="18" charset="0"/>
            </a:endParaRPr>
          </a:p>
        </p:txBody>
      </p:sp>
      <p:cxnSp>
        <p:nvCxnSpPr>
          <p:cNvPr id="11" name="直接连接符 10"/>
          <p:cNvCxnSpPr/>
          <p:nvPr/>
        </p:nvCxnSpPr>
        <p:spPr>
          <a:xfrm>
            <a:off x="2030730" y="4298950"/>
            <a:ext cx="0" cy="360045"/>
          </a:xfrm>
          <a:prstGeom prst="line">
            <a:avLst/>
          </a:prstGeom>
          <a:ln w="25400" cmpd="thickThin">
            <a:solidFill>
              <a:schemeClr val="accent5">
                <a:lumMod val="50000"/>
              </a:schemeClr>
            </a:solidFill>
            <a:prstDash val="lgDashDot"/>
            <a:tailEnd type="oval" w="lg" len="lg"/>
          </a:ln>
        </p:spPr>
        <p:style>
          <a:lnRef idx="3">
            <a:schemeClr val="accent1"/>
          </a:lnRef>
          <a:fillRef idx="0">
            <a:schemeClr val="accent1"/>
          </a:fillRef>
          <a:effectRef idx="2">
            <a:schemeClr val="accent1"/>
          </a:effectRef>
          <a:fontRef idx="minor">
            <a:schemeClr val="tx1"/>
          </a:fontRef>
        </p:style>
      </p:cxnSp>
      <p:sp>
        <p:nvSpPr>
          <p:cNvPr id="18" name="文本框 17"/>
          <p:cNvSpPr txBox="1"/>
          <p:nvPr/>
        </p:nvSpPr>
        <p:spPr>
          <a:xfrm>
            <a:off x="264160" y="4659630"/>
            <a:ext cx="3910965" cy="410845"/>
          </a:xfrm>
          <a:prstGeom prst="rect">
            <a:avLst/>
          </a:prstGeom>
          <a:noFill/>
        </p:spPr>
        <p:txBody>
          <a:bodyPr wrap="square" rtlCol="0">
            <a:spAutoFit/>
          </a:bodyPr>
          <a:p>
            <a:pPr algn="just">
              <a:lnSpc>
                <a:spcPct val="130000"/>
              </a:lnSpc>
              <a:buClrTx/>
              <a:buSzTx/>
              <a:buFont typeface="Wingdings" panose="05000000000000000000" charset="0"/>
            </a:pPr>
            <a:r>
              <a:rPr lang="zh-CN" altLang="en-US" sz="1600" b="1">
                <a:latin typeface="楷体" panose="02010609060101010101" pitchFamily="49" charset="-122"/>
                <a:ea typeface="楷体" panose="02010609060101010101" pitchFamily="49" charset="-122"/>
              </a:rPr>
              <a:t>每年视情选定液氯、氯乙烯、双氧水等</a:t>
            </a:r>
            <a:endParaRPr lang="zh-CN" altLang="en-US" sz="1600" b="1">
              <a:latin typeface="楷体" panose="02010609060101010101" pitchFamily="49" charset="-122"/>
              <a:ea typeface="楷体" panose="02010609060101010101" pitchFamily="49" charset="-122"/>
            </a:endParaRPr>
          </a:p>
        </p:txBody>
      </p:sp>
      <p:sp>
        <p:nvSpPr>
          <p:cNvPr id="9" name="灯片编号占位符 8"/>
          <p:cNvSpPr>
            <a:spLocks noGrp="1"/>
          </p:cNvSpPr>
          <p:nvPr>
            <p:ph type="sldNum" sz="quarter" idx="4"/>
          </p:nvPr>
        </p:nvSpPr>
        <p:spPr>
          <a:xfrm>
            <a:off x="7020560" y="484981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27" name="文本框 13"/>
          <p:cNvSpPr txBox="1"/>
          <p:nvPr/>
        </p:nvSpPr>
        <p:spPr>
          <a:xfrm>
            <a:off x="324485" y="828675"/>
            <a:ext cx="3790315" cy="374650"/>
          </a:xfrm>
          <a:prstGeom prst="rect">
            <a:avLst/>
          </a:prstGeom>
          <a:noFill/>
        </p:spPr>
        <p:txBody>
          <a:bodyPr wrap="square" lIns="68543" tIns="34272" rIns="68543" bIns="34272">
            <a:spAutoFit/>
          </a:bodyPr>
          <a:p>
            <a:pPr algn="l">
              <a:defRPr/>
            </a:pPr>
            <a:r>
              <a:rPr lang="zh-CN" altLang="en-US" sz="2000" b="1" dirty="0">
                <a:solidFill>
                  <a:srgbClr val="01487C"/>
                </a:solidFill>
                <a:latin typeface="楷体" panose="02010609060101010101" pitchFamily="49" charset="-122"/>
                <a:ea typeface="楷体" panose="02010609060101010101" pitchFamily="49" charset="-122"/>
              </a:rPr>
              <a:t>高危细分领域“</a:t>
            </a:r>
            <a:r>
              <a:rPr lang="zh-CN" altLang="en-US" sz="2000" b="1" dirty="0">
                <a:solidFill>
                  <a:srgbClr val="01487C"/>
                </a:solidFill>
                <a:latin typeface="Times New Roman" panose="02020603050405020304" pitchFamily="18" charset="0"/>
                <a:ea typeface="楷体" panose="02010609060101010101" pitchFamily="49" charset="-122"/>
                <a:cs typeface="Times New Roman" panose="02020603050405020304" pitchFamily="18" charset="0"/>
              </a:rPr>
              <a:t>2+X</a:t>
            </a:r>
            <a:r>
              <a:rPr lang="zh-CN" altLang="en-US" sz="2000" b="1" dirty="0">
                <a:solidFill>
                  <a:srgbClr val="01487C"/>
                </a:solidFill>
                <a:latin typeface="楷体" panose="02010609060101010101" pitchFamily="49" charset="-122"/>
                <a:ea typeface="楷体" panose="02010609060101010101" pitchFamily="49" charset="-122"/>
              </a:rPr>
              <a:t>”管控机制</a:t>
            </a:r>
            <a:endParaRPr lang="zh-CN" altLang="en-US" sz="2000" b="1" dirty="0">
              <a:solidFill>
                <a:srgbClr val="01487C"/>
              </a:solidFill>
              <a:latin typeface="楷体" panose="02010609060101010101" pitchFamily="49" charset="-122"/>
              <a:ea typeface="楷体" panose="02010609060101010101" pitchFamily="49" charset="-122"/>
            </a:endParaRPr>
          </a:p>
        </p:txBody>
      </p:sp>
    </p:spTree>
  </p:cSld>
  <p:clrMapOvr>
    <a:masterClrMapping/>
  </p:clrMapOvr>
  <p:transition spd="slow">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9" name="组合 8"/>
          <p:cNvGrpSpPr/>
          <p:nvPr/>
        </p:nvGrpSpPr>
        <p:grpSpPr>
          <a:xfrm>
            <a:off x="5796280" y="3514090"/>
            <a:ext cx="3256915" cy="1495425"/>
            <a:chOff x="7289" y="1896"/>
            <a:chExt cx="7020" cy="3208"/>
          </a:xfrm>
        </p:grpSpPr>
        <p:pic>
          <p:nvPicPr>
            <p:cNvPr id="5" name="图片 4"/>
            <p:cNvPicPr/>
            <p:nvPr>
              <p:custDataLst>
                <p:tags r:id="rId1"/>
              </p:custDataLst>
            </p:nvPr>
          </p:nvPicPr>
          <p:blipFill>
            <a:blip r:embed="rId2"/>
            <a:srcRect b="6279"/>
            <a:stretch>
              <a:fillRect/>
            </a:stretch>
          </p:blipFill>
          <p:spPr>
            <a:xfrm>
              <a:off x="7289" y="1896"/>
              <a:ext cx="7017" cy="3194"/>
            </a:xfrm>
            <a:prstGeom prst="rect">
              <a:avLst/>
            </a:prstGeom>
            <a:noFill/>
            <a:ln w="9525">
              <a:noFill/>
            </a:ln>
          </p:spPr>
        </p:pic>
        <p:pic>
          <p:nvPicPr>
            <p:cNvPr id="107" name="图片 106"/>
            <p:cNvPicPr/>
            <p:nvPr/>
          </p:nvPicPr>
          <p:blipFill>
            <a:blip r:embed="rId3"/>
            <a:stretch>
              <a:fillRect/>
            </a:stretch>
          </p:blipFill>
          <p:spPr>
            <a:xfrm>
              <a:off x="12055" y="1896"/>
              <a:ext cx="2251" cy="2295"/>
            </a:xfrm>
            <a:prstGeom prst="rect">
              <a:avLst/>
            </a:prstGeom>
            <a:noFill/>
            <a:ln w="9525">
              <a:noFill/>
            </a:ln>
          </p:spPr>
        </p:pic>
        <p:pic>
          <p:nvPicPr>
            <p:cNvPr id="2" name="图片 1"/>
            <p:cNvPicPr>
              <a:picLocks noChangeAspect="1"/>
            </p:cNvPicPr>
            <p:nvPr>
              <p:custDataLst>
                <p:tags r:id="rId4"/>
              </p:custDataLst>
            </p:nvPr>
          </p:nvPicPr>
          <p:blipFill>
            <a:blip r:embed="rId5"/>
            <a:srcRect r="72780" b="80445"/>
            <a:stretch>
              <a:fillRect/>
            </a:stretch>
          </p:blipFill>
          <p:spPr>
            <a:xfrm>
              <a:off x="10917" y="4214"/>
              <a:ext cx="3392" cy="891"/>
            </a:xfrm>
            <a:prstGeom prst="rect">
              <a:avLst/>
            </a:prstGeom>
          </p:spPr>
        </p:pic>
      </p:grpSp>
      <p:sp>
        <p:nvSpPr>
          <p:cNvPr id="27" name="文本框 13"/>
          <p:cNvSpPr txBox="1"/>
          <p:nvPr>
            <p:custDataLst>
              <p:tags r:id="rId6"/>
            </p:custDataLst>
          </p:nvPr>
        </p:nvSpPr>
        <p:spPr>
          <a:xfrm>
            <a:off x="180340" y="987425"/>
            <a:ext cx="2875280" cy="374650"/>
          </a:xfrm>
          <a:prstGeom prst="rect">
            <a:avLst/>
          </a:prstGeom>
          <a:noFill/>
        </p:spPr>
        <p:txBody>
          <a:bodyPr wrap="square" lIns="68543" tIns="34272" rIns="68543" bIns="34272">
            <a:spAutoFit/>
          </a:bodyPr>
          <a:p>
            <a:pPr>
              <a:defRPr/>
            </a:pPr>
            <a:r>
              <a:rPr lang="zh-CN" altLang="en-US" sz="2000" b="1" dirty="0">
                <a:solidFill>
                  <a:srgbClr val="01487C"/>
                </a:solidFill>
                <a:latin typeface="楷体" panose="02010609060101010101" pitchFamily="49" charset="-122"/>
                <a:ea typeface="楷体" panose="02010609060101010101" pitchFamily="49" charset="-122"/>
              </a:rPr>
              <a:t>完善形成长效机制</a:t>
            </a:r>
            <a:endParaRPr lang="zh-CN" altLang="en-US" sz="2000" b="1" dirty="0">
              <a:solidFill>
                <a:srgbClr val="01487C"/>
              </a:solidFill>
              <a:latin typeface="楷体" panose="02010609060101010101" pitchFamily="49" charset="-122"/>
              <a:ea typeface="楷体" panose="02010609060101010101" pitchFamily="49" charset="-122"/>
            </a:endParaRPr>
          </a:p>
        </p:txBody>
      </p:sp>
      <p:sp>
        <p:nvSpPr>
          <p:cNvPr id="4" name="灯片编号占位符 3"/>
          <p:cNvSpPr>
            <a:spLocks noGrp="1"/>
          </p:cNvSpPr>
          <p:nvPr>
            <p:ph type="sldNum" sz="quarter" idx="4"/>
          </p:nvPr>
        </p:nvSpPr>
        <p:spPr>
          <a:xfrm>
            <a:off x="7019925" y="487521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graphicFrame>
        <p:nvGraphicFramePr>
          <p:cNvPr id="8" name="图示 7"/>
          <p:cNvGraphicFramePr/>
          <p:nvPr/>
        </p:nvGraphicFramePr>
        <p:xfrm>
          <a:off x="253365" y="1491615"/>
          <a:ext cx="5313680" cy="325374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10" name="文本框 9"/>
          <p:cNvSpPr txBox="1"/>
          <p:nvPr/>
        </p:nvSpPr>
        <p:spPr>
          <a:xfrm>
            <a:off x="613410" y="2419985"/>
            <a:ext cx="4117975" cy="583565"/>
          </a:xfrm>
          <a:prstGeom prst="rect">
            <a:avLst/>
          </a:prstGeom>
          <a:noFill/>
        </p:spPr>
        <p:txBody>
          <a:bodyPr wrap="square" rtlCol="0">
            <a:spAutoFit/>
          </a:bodyPr>
          <a:p>
            <a:pPr algn="just" eaLnBrk="1">
              <a:lnSpc>
                <a:spcPct val="100000"/>
              </a:lnSpc>
              <a:buClrTx/>
              <a:buSzTx/>
              <a:buFont typeface="Wingdings" panose="05000000000000000000" charset="0"/>
            </a:pPr>
            <a:r>
              <a:rPr lang="zh-CN" altLang="en-US" sz="1600" b="1">
                <a:latin typeface="楷体" panose="02010609060101010101" pitchFamily="49" charset="-122"/>
                <a:ea typeface="楷体" panose="02010609060101010101" pitchFamily="49" charset="-122"/>
                <a:sym typeface="+mn-ea"/>
              </a:rPr>
              <a:t>每年至少开展一次主要负责人带队、全员参与的常态化隐患排查治理</a:t>
            </a:r>
            <a:endParaRPr lang="zh-CN" altLang="en-US" sz="1600" b="1">
              <a:latin typeface="楷体" panose="02010609060101010101" pitchFamily="49" charset="-122"/>
              <a:ea typeface="楷体" panose="02010609060101010101" pitchFamily="49" charset="-122"/>
              <a:sym typeface="+mn-ea"/>
            </a:endParaRPr>
          </a:p>
        </p:txBody>
      </p:sp>
      <p:sp>
        <p:nvSpPr>
          <p:cNvPr id="12" name="文本框 11"/>
          <p:cNvSpPr txBox="1"/>
          <p:nvPr/>
        </p:nvSpPr>
        <p:spPr>
          <a:xfrm>
            <a:off x="1116965" y="3272790"/>
            <a:ext cx="3806190" cy="450850"/>
          </a:xfrm>
          <a:prstGeom prst="rect">
            <a:avLst/>
          </a:prstGeom>
          <a:noFill/>
        </p:spPr>
        <p:txBody>
          <a:bodyPr wrap="square" rtlCol="0">
            <a:spAutoFit/>
          </a:bodyPr>
          <a:p>
            <a:pPr algn="just">
              <a:lnSpc>
                <a:spcPct val="130000"/>
              </a:lnSpc>
              <a:buClrTx/>
              <a:buSzTx/>
              <a:buFont typeface="Wingdings" panose="05000000000000000000" charset="0"/>
            </a:pPr>
            <a:r>
              <a:rPr lang="zh-CN" altLang="en-US" sz="1800" b="1">
                <a:solidFill>
                  <a:schemeClr val="bg1"/>
                </a:solidFill>
                <a:latin typeface="楷体" panose="02010609060101010101" pitchFamily="49" charset="-122"/>
                <a:ea typeface="楷体" panose="02010609060101010101" pitchFamily="49" charset="-122"/>
                <a:sym typeface="+mn-ea"/>
              </a:rPr>
              <a:t>地方监管部门执法检查必查项</a:t>
            </a:r>
            <a:endParaRPr lang="zh-CN" altLang="en-US" sz="1800" b="1">
              <a:solidFill>
                <a:schemeClr val="bg1"/>
              </a:solidFill>
              <a:latin typeface="楷体" panose="02010609060101010101" pitchFamily="49" charset="-122"/>
              <a:ea typeface="楷体" panose="02010609060101010101" pitchFamily="49" charset="-122"/>
              <a:sym typeface="+mn-ea"/>
            </a:endParaRPr>
          </a:p>
        </p:txBody>
      </p:sp>
      <p:sp>
        <p:nvSpPr>
          <p:cNvPr id="13" name="文本框 12"/>
          <p:cNvSpPr txBox="1"/>
          <p:nvPr/>
        </p:nvSpPr>
        <p:spPr>
          <a:xfrm>
            <a:off x="1261110" y="4155440"/>
            <a:ext cx="4271010" cy="450850"/>
          </a:xfrm>
          <a:prstGeom prst="rect">
            <a:avLst/>
          </a:prstGeom>
          <a:noFill/>
        </p:spPr>
        <p:txBody>
          <a:bodyPr wrap="square" rtlCol="0">
            <a:spAutoFit/>
          </a:bodyPr>
          <a:p>
            <a:pPr algn="just">
              <a:lnSpc>
                <a:spcPct val="130000"/>
              </a:lnSpc>
              <a:buClrTx/>
              <a:buSzTx/>
              <a:buFont typeface="Wingdings" panose="05000000000000000000" charset="0"/>
            </a:pPr>
            <a:r>
              <a:rPr lang="zh-CN" altLang="en-US" sz="1800" b="1">
                <a:solidFill>
                  <a:schemeClr val="bg1"/>
                </a:solidFill>
                <a:latin typeface="楷体" panose="02010609060101010101" pitchFamily="49" charset="-122"/>
                <a:ea typeface="楷体" panose="02010609060101010101" pitchFamily="49" charset="-122"/>
                <a:sym typeface="+mn-ea"/>
              </a:rPr>
              <a:t>固化制定强制性标准明确管理要求</a:t>
            </a:r>
            <a:endParaRPr lang="zh-CN" altLang="en-US" sz="1800" b="1">
              <a:solidFill>
                <a:schemeClr val="bg1"/>
              </a:solidFill>
              <a:latin typeface="楷体" panose="02010609060101010101" pitchFamily="49" charset="-122"/>
              <a:ea typeface="楷体" panose="02010609060101010101" pitchFamily="49" charset="-122"/>
              <a:sym typeface="+mn-ea"/>
            </a:endParaRPr>
          </a:p>
        </p:txBody>
      </p:sp>
      <p:pic>
        <p:nvPicPr>
          <p:cNvPr id="14" name="图片 13" descr="2023-08-14_09-30-30"/>
          <p:cNvPicPr>
            <a:picLocks noChangeAspect="1"/>
          </p:cNvPicPr>
          <p:nvPr/>
        </p:nvPicPr>
        <p:blipFill>
          <a:blip r:embed="rId12"/>
          <a:stretch>
            <a:fillRect/>
          </a:stretch>
        </p:blipFill>
        <p:spPr>
          <a:xfrm>
            <a:off x="5881370" y="915670"/>
            <a:ext cx="3085465" cy="2501265"/>
          </a:xfrm>
          <a:prstGeom prst="rect">
            <a:avLst/>
          </a:prstGeom>
          <a:ln>
            <a:solidFill>
              <a:schemeClr val="tx1"/>
            </a:solidFill>
          </a:ln>
        </p:spPr>
      </p:pic>
    </p:spTree>
  </p:cSld>
  <p:clrMapOvr>
    <a:masterClrMapping/>
  </p:clrMapOvr>
  <p:transition spd="slow">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 name="图片 4"/>
          <p:cNvPicPr>
            <a:picLocks noChangeAspect="1"/>
          </p:cNvPicPr>
          <p:nvPr>
            <p:custDataLst>
              <p:tags r:id="rId1"/>
            </p:custDataLst>
          </p:nvPr>
        </p:nvPicPr>
        <p:blipFill>
          <a:blip r:embed="rId2">
            <a:lum bright="-12000" contrast="-12000"/>
          </a:blip>
          <a:srcRect b="13070"/>
          <a:stretch>
            <a:fillRect/>
          </a:stretch>
        </p:blipFill>
        <p:spPr>
          <a:xfrm>
            <a:off x="53340" y="3065145"/>
            <a:ext cx="5386705" cy="1994535"/>
          </a:xfrm>
          <a:prstGeom prst="rect">
            <a:avLst/>
          </a:prstGeom>
        </p:spPr>
      </p:pic>
      <p:pic>
        <p:nvPicPr>
          <p:cNvPr id="12" name="图片 11"/>
          <p:cNvPicPr>
            <a:picLocks noChangeAspect="1"/>
          </p:cNvPicPr>
          <p:nvPr/>
        </p:nvPicPr>
        <p:blipFill>
          <a:blip r:embed="rId3"/>
          <a:stretch>
            <a:fillRect/>
          </a:stretch>
        </p:blipFill>
        <p:spPr>
          <a:xfrm>
            <a:off x="53340" y="850900"/>
            <a:ext cx="3006725" cy="2218690"/>
          </a:xfrm>
          <a:prstGeom prst="rect">
            <a:avLst/>
          </a:prstGeom>
        </p:spPr>
      </p:pic>
      <p:pic>
        <p:nvPicPr>
          <p:cNvPr id="14" name="图片 13"/>
          <p:cNvPicPr>
            <a:picLocks noChangeAspect="1"/>
          </p:cNvPicPr>
          <p:nvPr/>
        </p:nvPicPr>
        <p:blipFill>
          <a:blip r:embed="rId4"/>
          <a:srcRect b="9377"/>
          <a:stretch>
            <a:fillRect/>
          </a:stretch>
        </p:blipFill>
        <p:spPr>
          <a:xfrm>
            <a:off x="3060065" y="843915"/>
            <a:ext cx="3337560" cy="2232025"/>
          </a:xfrm>
          <a:prstGeom prst="rect">
            <a:avLst/>
          </a:prstGeom>
        </p:spPr>
      </p:pic>
      <p:sp>
        <p:nvSpPr>
          <p:cNvPr id="6" name="文本框 5"/>
          <p:cNvSpPr txBox="1"/>
          <p:nvPr/>
        </p:nvSpPr>
        <p:spPr>
          <a:xfrm>
            <a:off x="53340" y="844550"/>
            <a:ext cx="2303145" cy="370840"/>
          </a:xfrm>
          <a:prstGeom prst="rect">
            <a:avLst/>
          </a:prstGeom>
          <a:noFill/>
        </p:spPr>
        <p:txBody>
          <a:bodyPr wrap="square" rtlCol="0" anchor="t">
            <a:spAutoFit/>
          </a:bodyPr>
          <a:p>
            <a:pPr marL="285750" indent="-285750" algn="just">
              <a:lnSpc>
                <a:spcPct val="130000"/>
              </a:lnSpc>
              <a:buClrTx/>
              <a:buSzTx/>
              <a:buFont typeface="Wingdings" panose="05000000000000000000" charset="0"/>
              <a:buChar char="u"/>
            </a:pPr>
            <a:r>
              <a:rPr lang="en-US" altLang="zh-CN" sz="1400"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大连“</a:t>
            </a:r>
            <a:r>
              <a:rPr lang="en-US" altLang="zh-CN" sz="1400" b="1">
                <a:solidFill>
                  <a:schemeClr val="bg1"/>
                </a:solidFill>
                <a:latin typeface="Times New Roman" panose="02020603050405020304" pitchFamily="18" charset="0"/>
                <a:ea typeface="楷体" panose="02010609060101010101" pitchFamily="49" charset="-122"/>
                <a:cs typeface="Times New Roman" panose="02020603050405020304" pitchFamily="18" charset="0"/>
                <a:sym typeface="+mn-ea"/>
              </a:rPr>
              <a:t>7·16</a:t>
            </a:r>
            <a:r>
              <a:rPr lang="en-US" altLang="zh-CN" sz="1400"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”爆炸事故</a:t>
            </a:r>
            <a:endParaRPr lang="en-US" altLang="zh-CN" sz="1400" b="1">
              <a:solidFill>
                <a:srgbClr val="2464CB"/>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 name="文本框 6"/>
          <p:cNvSpPr txBox="1"/>
          <p:nvPr/>
        </p:nvSpPr>
        <p:spPr>
          <a:xfrm>
            <a:off x="17145" y="4688840"/>
            <a:ext cx="4572000" cy="370840"/>
          </a:xfrm>
          <a:prstGeom prst="rect">
            <a:avLst/>
          </a:prstGeom>
          <a:noFill/>
        </p:spPr>
        <p:txBody>
          <a:bodyPr wrap="square" rtlCol="0" anchor="t">
            <a:spAutoFit/>
          </a:bodyPr>
          <a:p>
            <a:pPr marL="285750" indent="-285750" algn="just">
              <a:lnSpc>
                <a:spcPct val="130000"/>
              </a:lnSpc>
              <a:buClrTx/>
              <a:buSzTx/>
              <a:buFont typeface="Wingdings" panose="05000000000000000000" charset="0"/>
              <a:buChar char="u"/>
            </a:pPr>
            <a:r>
              <a:rPr lang="en-US" altLang="zh-CN" sz="1400" b="1">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古巴马坦萨斯省油库“8·6”火灾事故</a:t>
            </a:r>
            <a:endParaRPr lang="en-US" altLang="zh-CN" sz="1400" b="1">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0" name="灯片编号占位符 9"/>
          <p:cNvSpPr>
            <a:spLocks noGrp="1"/>
          </p:cNvSpPr>
          <p:nvPr>
            <p:ph type="sldNum" sz="quarter" idx="4"/>
          </p:nvPr>
        </p:nvSpPr>
        <p:spPr>
          <a:xfrm>
            <a:off x="7012940" y="487394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pic>
        <p:nvPicPr>
          <p:cNvPr id="4" name="图片 3"/>
          <p:cNvPicPr/>
          <p:nvPr>
            <p:custDataLst>
              <p:tags r:id="rId5"/>
            </p:custDataLst>
          </p:nvPr>
        </p:nvPicPr>
        <p:blipFill>
          <a:blip r:embed="rId6"/>
          <a:srcRect t="13921" b="18402"/>
          <a:stretch>
            <a:fillRect/>
          </a:stretch>
        </p:blipFill>
        <p:spPr>
          <a:xfrm>
            <a:off x="5440045" y="3069590"/>
            <a:ext cx="3667125" cy="1990090"/>
          </a:xfrm>
          <a:prstGeom prst="rect">
            <a:avLst/>
          </a:prstGeom>
          <a:noFill/>
          <a:ln w="9525">
            <a:noFill/>
          </a:ln>
        </p:spPr>
      </p:pic>
      <p:sp>
        <p:nvSpPr>
          <p:cNvPr id="8" name="文本框 7"/>
          <p:cNvSpPr txBox="1"/>
          <p:nvPr>
            <p:custDataLst>
              <p:tags r:id="rId7"/>
            </p:custDataLst>
          </p:nvPr>
        </p:nvSpPr>
        <p:spPr>
          <a:xfrm>
            <a:off x="5440045" y="4688840"/>
            <a:ext cx="3505200" cy="370840"/>
          </a:xfrm>
          <a:prstGeom prst="rect">
            <a:avLst/>
          </a:prstGeom>
          <a:noFill/>
        </p:spPr>
        <p:txBody>
          <a:bodyPr wrap="square" rtlCol="0" anchor="t">
            <a:spAutoFit/>
          </a:bodyPr>
          <a:p>
            <a:pPr marL="285750" indent="-285750" algn="just">
              <a:lnSpc>
                <a:spcPct val="130000"/>
              </a:lnSpc>
              <a:buClrTx/>
              <a:buSzTx/>
              <a:buFont typeface="Wingdings" panose="05000000000000000000" charset="0"/>
              <a:buChar char="u"/>
            </a:pPr>
            <a:r>
              <a:rPr lang="zh-CN" altLang="en-US" sz="1400" b="1">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山东淄博峻辰新材料</a:t>
            </a:r>
            <a:r>
              <a:rPr lang="en-US" altLang="zh-CN" sz="1400" b="1">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“4·29”</a:t>
            </a:r>
            <a:r>
              <a:rPr lang="zh-CN" altLang="en-US" sz="1400" b="1">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火灾事故</a:t>
            </a:r>
            <a:endParaRPr lang="zh-CN" altLang="en-US" sz="1400" b="1">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pic>
        <p:nvPicPr>
          <p:cNvPr id="13" name="图片 12"/>
          <p:cNvPicPr>
            <a:picLocks noChangeAspect="1"/>
          </p:cNvPicPr>
          <p:nvPr/>
        </p:nvPicPr>
        <p:blipFill>
          <a:blip r:embed="rId8"/>
          <a:srcRect l="10955" r="3090"/>
          <a:stretch>
            <a:fillRect/>
          </a:stretch>
        </p:blipFill>
        <p:spPr>
          <a:xfrm>
            <a:off x="6351905" y="842645"/>
            <a:ext cx="2755265" cy="2222500"/>
          </a:xfrm>
          <a:prstGeom prst="rect">
            <a:avLst/>
          </a:prstGeom>
        </p:spPr>
      </p:pic>
      <p:sp>
        <p:nvSpPr>
          <p:cNvPr id="15" name="矩形 14"/>
          <p:cNvSpPr/>
          <p:nvPr>
            <p:custDataLst>
              <p:tags r:id="rId9"/>
            </p:custDataLst>
          </p:nvPr>
        </p:nvSpPr>
        <p:spPr>
          <a:xfrm>
            <a:off x="0" y="2355215"/>
            <a:ext cx="9146540" cy="1080135"/>
          </a:xfrm>
          <a:prstGeom prst="rect">
            <a:avLst/>
          </a:prstGeom>
          <a:gradFill rotWithShape="1">
            <a:gsLst>
              <a:gs pos="0">
                <a:srgbClr val="FFFFFF">
                  <a:alpha val="67000"/>
                </a:srgbClr>
              </a:gs>
              <a:gs pos="93000">
                <a:srgbClr val="7F7F7F">
                  <a:lumMod val="20000"/>
                  <a:lumOff val="80000"/>
                  <a:alpha val="72000"/>
                </a:srgbClr>
              </a:gs>
            </a:gsLst>
            <a:path path="circle">
              <a:fillToRect l="50000" t="50000" r="50000" b="50000"/>
            </a:path>
            <a:tileRect/>
          </a:gra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16" name="文本框 15"/>
          <p:cNvSpPr txBox="1"/>
          <p:nvPr/>
        </p:nvSpPr>
        <p:spPr>
          <a:xfrm>
            <a:off x="828040" y="2427605"/>
            <a:ext cx="7339330" cy="570865"/>
          </a:xfrm>
          <a:prstGeom prst="rect">
            <a:avLst/>
          </a:prstGeom>
          <a:noFill/>
        </p:spPr>
        <p:txBody>
          <a:bodyPr wrap="square" rtlCol="0">
            <a:spAutoFit/>
          </a:bodyPr>
          <a:p>
            <a:pPr algn="ctr">
              <a:lnSpc>
                <a:spcPct val="130000"/>
              </a:lnSpc>
              <a:buClrTx/>
              <a:buSzTx/>
              <a:buFont typeface="Wingdings" panose="05000000000000000000" charset="0"/>
            </a:pPr>
            <a:r>
              <a:rPr lang="zh-CN" sz="2400" b="1">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rPr>
              <a:t>突出储罐区安全管理</a:t>
            </a:r>
            <a:endParaRPr lang="zh-CN" altLang="en-US" sz="2400" b="1">
              <a:gradFill>
                <a:gsLst>
                  <a:gs pos="0">
                    <a:srgbClr val="007BD3"/>
                  </a:gs>
                  <a:gs pos="100000">
                    <a:srgbClr val="034373"/>
                  </a:gs>
                </a:gsLst>
                <a:lin scaled="0"/>
              </a:gradFill>
              <a:latin typeface="微软雅黑" panose="020B0503020204020204" charset="-122"/>
              <a:ea typeface="微软雅黑" panose="020B0503020204020204" charset="-122"/>
              <a:cs typeface="微软雅黑" panose="020B0503020204020204" charset="-122"/>
            </a:endParaRPr>
          </a:p>
        </p:txBody>
      </p:sp>
      <p:sp>
        <p:nvSpPr>
          <p:cNvPr id="17" name="文本框 16"/>
          <p:cNvSpPr txBox="1"/>
          <p:nvPr/>
        </p:nvSpPr>
        <p:spPr>
          <a:xfrm>
            <a:off x="328613" y="3002915"/>
            <a:ext cx="8338185" cy="338455"/>
          </a:xfrm>
          <a:prstGeom prst="rect">
            <a:avLst/>
          </a:prstGeom>
          <a:noFill/>
        </p:spPr>
        <p:txBody>
          <a:bodyPr wrap="square" rtlCol="0" anchor="t">
            <a:spAutoFit/>
          </a:bodyPr>
          <a:p>
            <a:pPr marL="285750" indent="-285750" algn="ctr">
              <a:lnSpc>
                <a:spcPct val="115000"/>
              </a:lnSpc>
              <a:buClrTx/>
              <a:buSzTx/>
              <a:buFont typeface="Wingdings" panose="05000000000000000000" charset="0"/>
              <a:buChar char="Ø"/>
            </a:pPr>
            <a:r>
              <a:rPr lang="zh-CN" altLang="en-US" sz="1400" b="1">
                <a:solidFill>
                  <a:srgbClr val="035999"/>
                </a:solidFill>
                <a:latin typeface="Times New Roman" panose="02020603050405020304" pitchFamily="18" charset="0"/>
                <a:ea typeface="楷体" panose="02010609060101010101" pitchFamily="49" charset="-122"/>
                <a:cs typeface="Times New Roman" panose="02020603050405020304" pitchFamily="18" charset="0"/>
              </a:rPr>
              <a:t>存液量大、数量多、欠账多、人员素质相对较低</a:t>
            </a:r>
            <a:r>
              <a:rPr lang="en-US" altLang="zh-CN" sz="1400" b="1">
                <a:solidFill>
                  <a:srgbClr val="035999"/>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en-US" sz="1400" b="1">
              <a:solidFill>
                <a:srgbClr val="035999"/>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410210" y="1229995"/>
            <a:ext cx="8335645" cy="3336290"/>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推动高危工艺企业全流程自动化改造</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印发高危工艺企业全流程自动化改造工作指南</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2024年底前，硝化工艺率先完成改造任务；2026年底前重氮化、过氧化、氟化、氯化工艺完成改造任务</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反应安全风险评估工艺危险度3级及以上的高危工艺企业应用微通道、管式反应器等新装备、新技术。</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 name="矩形 96"/>
          <p:cNvSpPr/>
          <p:nvPr/>
        </p:nvSpPr>
        <p:spPr>
          <a:xfrm>
            <a:off x="-3810" y="843915"/>
            <a:ext cx="9151620" cy="4336415"/>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b="1"/>
          </a:p>
        </p:txBody>
      </p:sp>
      <p:sp>
        <p:nvSpPr>
          <p:cNvPr id="2" name="灯片编号占位符 1"/>
          <p:cNvSpPr>
            <a:spLocks noGrp="1"/>
          </p:cNvSpPr>
          <p:nvPr>
            <p:ph type="sldNum" sz="quarter" idx="4"/>
          </p:nvPr>
        </p:nvSpPr>
        <p:spPr>
          <a:xfrm>
            <a:off x="8820150" y="4803775"/>
            <a:ext cx="347980" cy="357505"/>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5" name="矩形: 圆角 4"/>
          <p:cNvSpPr/>
          <p:nvPr/>
        </p:nvSpPr>
        <p:spPr>
          <a:xfrm>
            <a:off x="755015" y="1017905"/>
            <a:ext cx="3801745" cy="796290"/>
          </a:xfrm>
          <a:prstGeom prst="roundRect">
            <a:avLst>
              <a:gd name="adj" fmla="val 50000"/>
            </a:avLst>
          </a:prstGeom>
          <a:solidFill>
            <a:schemeClr val="bg1"/>
          </a:solidFill>
          <a:ln>
            <a:solidFill>
              <a:srgbClr val="0F67E6"/>
            </a:solidFill>
          </a:ln>
          <a:effectLst>
            <a:outerShdw blurRad="228600" dist="88900" dir="5400000" sx="98000" sy="98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 name="组合 5"/>
          <p:cNvGrpSpPr/>
          <p:nvPr/>
        </p:nvGrpSpPr>
        <p:grpSpPr>
          <a:xfrm>
            <a:off x="88900" y="1010285"/>
            <a:ext cx="664845" cy="738505"/>
            <a:chOff x="1382878" y="1406207"/>
            <a:chExt cx="1944235" cy="1969448"/>
          </a:xfrm>
          <a:effectLst>
            <a:outerShdw blurRad="330200" dist="165100" dir="5400000" sx="98000" sy="98000" algn="t" rotWithShape="0">
              <a:schemeClr val="accent1">
                <a:lumMod val="75000"/>
                <a:alpha val="28000"/>
              </a:schemeClr>
            </a:outerShdw>
          </a:effectLst>
        </p:grpSpPr>
        <p:sp>
          <p:nvSpPr>
            <p:cNvPr id="8" name="任意多边形: 形状 7"/>
            <p:cNvSpPr/>
            <p:nvPr/>
          </p:nvSpPr>
          <p:spPr>
            <a:xfrm>
              <a:off x="1382878" y="1406207"/>
              <a:ext cx="1944235" cy="1969447"/>
            </a:xfrm>
            <a:custGeom>
              <a:avLst/>
              <a:gdLst>
                <a:gd name="connsiteX0" fmla="*/ 8404 w 1944235"/>
                <a:gd name="connsiteY0" fmla="*/ 1232656 h 1969447"/>
                <a:gd name="connsiteX1" fmla="*/ 95250 w 1944235"/>
                <a:gd name="connsiteY1" fmla="*/ 1252266 h 1969447"/>
                <a:gd name="connsiteX2" fmla="*/ 347384 w 1944235"/>
                <a:gd name="connsiteY2" fmla="*/ 1554828 h 1969447"/>
                <a:gd name="connsiteX3" fmla="*/ 493062 w 1944235"/>
                <a:gd name="connsiteY3" fmla="*/ 1812565 h 1969447"/>
                <a:gd name="connsiteX4" fmla="*/ 392208 w 1944235"/>
                <a:gd name="connsiteY4" fmla="*/ 1781748 h 1969447"/>
                <a:gd name="connsiteX5" fmla="*/ 159685 w 1944235"/>
                <a:gd name="connsiteY5" fmla="*/ 1504401 h 1969447"/>
                <a:gd name="connsiteX6" fmla="*/ 495863 w 1944235"/>
                <a:gd name="connsiteY6" fmla="*/ 983323 h 1969447"/>
                <a:gd name="connsiteX7" fmla="*/ 495863 w 1944235"/>
                <a:gd name="connsiteY7" fmla="*/ 983323 h 1969447"/>
                <a:gd name="connsiteX8" fmla="*/ 511817 w 1944235"/>
                <a:gd name="connsiteY8" fmla="*/ 1046706 h 1969447"/>
                <a:gd name="connsiteX9" fmla="*/ 1790152 w 1944235"/>
                <a:gd name="connsiteY9" fmla="*/ 462246 h 1969447"/>
                <a:gd name="connsiteX10" fmla="*/ 1919021 w 1944235"/>
                <a:gd name="connsiteY10" fmla="*/ 745196 h 1969447"/>
                <a:gd name="connsiteX11" fmla="*/ 1944235 w 1944235"/>
                <a:gd name="connsiteY11" fmla="*/ 1103786 h 1969447"/>
                <a:gd name="connsiteX12" fmla="*/ 1944235 w 1944235"/>
                <a:gd name="connsiteY12" fmla="*/ 1103787 h 1969447"/>
                <a:gd name="connsiteX13" fmla="*/ 1944235 w 1944235"/>
                <a:gd name="connsiteY13" fmla="*/ 1103788 h 1969447"/>
                <a:gd name="connsiteX14" fmla="*/ 1944235 w 1944235"/>
                <a:gd name="connsiteY14" fmla="*/ 1103787 h 1969447"/>
                <a:gd name="connsiteX15" fmla="*/ 1846182 w 1944235"/>
                <a:gd name="connsiteY15" fmla="*/ 1425958 h 1969447"/>
                <a:gd name="connsiteX16" fmla="*/ 1630467 w 1944235"/>
                <a:gd name="connsiteY16" fmla="*/ 1717313 h 1969447"/>
                <a:gd name="connsiteX17" fmla="*/ 1557413 w 1944235"/>
                <a:gd name="connsiteY17" fmla="*/ 1690586 h 1969447"/>
                <a:gd name="connsiteX18" fmla="*/ 1630467 w 1944235"/>
                <a:gd name="connsiteY18" fmla="*/ 1717313 h 1969447"/>
                <a:gd name="connsiteX19" fmla="*/ 1375531 w 1944235"/>
                <a:gd name="connsiteY19" fmla="*/ 1865793 h 1969447"/>
                <a:gd name="connsiteX20" fmla="*/ 1019742 w 1944235"/>
                <a:gd name="connsiteY20" fmla="*/ 1969447 h 1969447"/>
                <a:gd name="connsiteX21" fmla="*/ 888072 w 1944235"/>
                <a:gd name="connsiteY21" fmla="*/ 1933028 h 1969447"/>
                <a:gd name="connsiteX22" fmla="*/ 1129000 w 1944235"/>
                <a:gd name="connsiteY22" fmla="*/ 1787351 h 1969447"/>
                <a:gd name="connsiteX23" fmla="*/ 1129000 w 1944235"/>
                <a:gd name="connsiteY23" fmla="*/ 1787351 h 1969447"/>
                <a:gd name="connsiteX24" fmla="*/ 983323 w 1944235"/>
                <a:gd name="connsiteY24" fmla="*/ 1510004 h 1969447"/>
                <a:gd name="connsiteX25" fmla="*/ 1288686 w 1944235"/>
                <a:gd name="connsiteY25" fmla="*/ 1221450 h 1969447"/>
                <a:gd name="connsiteX26" fmla="*/ 1619261 w 1944235"/>
                <a:gd name="connsiteY26" fmla="*/ 1327907 h 1969447"/>
                <a:gd name="connsiteX27" fmla="*/ 1619261 w 1944235"/>
                <a:gd name="connsiteY27" fmla="*/ 1327906 h 1969447"/>
                <a:gd name="connsiteX28" fmla="*/ 1288686 w 1944235"/>
                <a:gd name="connsiteY28" fmla="*/ 1221450 h 1969447"/>
                <a:gd name="connsiteX29" fmla="*/ 1193435 w 1944235"/>
                <a:gd name="connsiteY29" fmla="*/ 832043 h 1969447"/>
                <a:gd name="connsiteX30" fmla="*/ 1425959 w 1944235"/>
                <a:gd name="connsiteY30" fmla="*/ 535085 h 1969447"/>
                <a:gd name="connsiteX31" fmla="*/ 1731321 w 1944235"/>
                <a:gd name="connsiteY31" fmla="*/ 644343 h 1969447"/>
                <a:gd name="connsiteX32" fmla="*/ 551893 w 1944235"/>
                <a:gd name="connsiteY32" fmla="*/ 95250 h 1969447"/>
                <a:gd name="connsiteX33" fmla="*/ 470649 w 1944235"/>
                <a:gd name="connsiteY33" fmla="*/ 268942 h 1969447"/>
                <a:gd name="connsiteX34" fmla="*/ 173692 w 1944235"/>
                <a:gd name="connsiteY34" fmla="*/ 554694 h 1969447"/>
                <a:gd name="connsiteX35" fmla="*/ 78441 w 1944235"/>
                <a:gd name="connsiteY35" fmla="*/ 549091 h 1969447"/>
                <a:gd name="connsiteX36" fmla="*/ 310965 w 1944235"/>
                <a:gd name="connsiteY36" fmla="*/ 268942 h 1969447"/>
                <a:gd name="connsiteX37" fmla="*/ 913285 w 1944235"/>
                <a:gd name="connsiteY37" fmla="*/ 0 h 1969447"/>
                <a:gd name="connsiteX38" fmla="*/ 1227052 w 1944235"/>
                <a:gd name="connsiteY38" fmla="*/ 70037 h 1969447"/>
                <a:gd name="connsiteX39" fmla="*/ 1227053 w 1944235"/>
                <a:gd name="connsiteY39" fmla="*/ 70037 h 1969447"/>
                <a:gd name="connsiteX40" fmla="*/ 1227053 w 1944235"/>
                <a:gd name="connsiteY40" fmla="*/ 70037 h 1969447"/>
                <a:gd name="connsiteX41" fmla="*/ 1227053 w 1944235"/>
                <a:gd name="connsiteY41" fmla="*/ 70037 h 1969447"/>
                <a:gd name="connsiteX42" fmla="*/ 1546422 w 1944235"/>
                <a:gd name="connsiteY42" fmla="*/ 187700 h 1969447"/>
                <a:gd name="connsiteX43" fmla="*/ 1790152 w 1944235"/>
                <a:gd name="connsiteY43" fmla="*/ 462246 h 1969447"/>
                <a:gd name="connsiteX44" fmla="*/ 1731321 w 1944235"/>
                <a:gd name="connsiteY44" fmla="*/ 644343 h 1969447"/>
                <a:gd name="connsiteX45" fmla="*/ 1425958 w 1944235"/>
                <a:gd name="connsiteY45" fmla="*/ 535084 h 1969447"/>
                <a:gd name="connsiteX46" fmla="*/ 1314863 w 1944235"/>
                <a:gd name="connsiteY46" fmla="*/ 408625 h 1969447"/>
                <a:gd name="connsiteX47" fmla="*/ 1425957 w 1944235"/>
                <a:gd name="connsiteY47" fmla="*/ 535083 h 1969447"/>
                <a:gd name="connsiteX48" fmla="*/ 1193434 w 1944235"/>
                <a:gd name="connsiteY48" fmla="*/ 832041 h 1969447"/>
                <a:gd name="connsiteX49" fmla="*/ 784417 w 1944235"/>
                <a:gd name="connsiteY49" fmla="*/ 708776 h 1969447"/>
                <a:gd name="connsiteX50" fmla="*/ 784417 w 1944235"/>
                <a:gd name="connsiteY50" fmla="*/ 708776 h 1969447"/>
                <a:gd name="connsiteX51" fmla="*/ 1193435 w 1944235"/>
                <a:gd name="connsiteY51" fmla="*/ 832042 h 1969447"/>
                <a:gd name="connsiteX52" fmla="*/ 1288685 w 1944235"/>
                <a:gd name="connsiteY52" fmla="*/ 1221448 h 1969447"/>
                <a:gd name="connsiteX53" fmla="*/ 983323 w 1944235"/>
                <a:gd name="connsiteY53" fmla="*/ 1510003 h 1969447"/>
                <a:gd name="connsiteX54" fmla="*/ 599519 w 1944235"/>
                <a:gd name="connsiteY54" fmla="*/ 1395141 h 1969447"/>
                <a:gd name="connsiteX55" fmla="*/ 599519 w 1944235"/>
                <a:gd name="connsiteY55" fmla="*/ 1395142 h 1969447"/>
                <a:gd name="connsiteX56" fmla="*/ 599518 w 1944235"/>
                <a:gd name="connsiteY56" fmla="*/ 1395142 h 1969447"/>
                <a:gd name="connsiteX57" fmla="*/ 983322 w 1944235"/>
                <a:gd name="connsiteY57" fmla="*/ 1510004 h 1969447"/>
                <a:gd name="connsiteX58" fmla="*/ 1128999 w 1944235"/>
                <a:gd name="connsiteY58" fmla="*/ 1787351 h 1969447"/>
                <a:gd name="connsiteX59" fmla="*/ 888071 w 1944235"/>
                <a:gd name="connsiteY59" fmla="*/ 1933028 h 1969447"/>
                <a:gd name="connsiteX60" fmla="*/ 493062 w 1944235"/>
                <a:gd name="connsiteY60" fmla="*/ 1812564 h 1969447"/>
                <a:gd name="connsiteX61" fmla="*/ 347384 w 1944235"/>
                <a:gd name="connsiteY61" fmla="*/ 1554827 h 1969447"/>
                <a:gd name="connsiteX62" fmla="*/ 454132 w 1944235"/>
                <a:gd name="connsiteY62" fmla="*/ 1487220 h 1969447"/>
                <a:gd name="connsiteX63" fmla="*/ 347384 w 1944235"/>
                <a:gd name="connsiteY63" fmla="*/ 1554827 h 1969447"/>
                <a:gd name="connsiteX64" fmla="*/ 95250 w 1944235"/>
                <a:gd name="connsiteY64" fmla="*/ 1252266 h 1969447"/>
                <a:gd name="connsiteX65" fmla="*/ 95250 w 1944235"/>
                <a:gd name="connsiteY65" fmla="*/ 1252266 h 1969447"/>
                <a:gd name="connsiteX66" fmla="*/ 8405 w 1944235"/>
                <a:gd name="connsiteY66" fmla="*/ 1232655 h 1969447"/>
                <a:gd name="connsiteX67" fmla="*/ 0 w 1944235"/>
                <a:gd name="connsiteY67" fmla="*/ 874065 h 1969447"/>
                <a:gd name="connsiteX68" fmla="*/ 78442 w 1944235"/>
                <a:gd name="connsiteY68" fmla="*/ 549092 h 1969447"/>
                <a:gd name="connsiteX69" fmla="*/ 173692 w 1944235"/>
                <a:gd name="connsiteY69" fmla="*/ 554695 h 1969447"/>
                <a:gd name="connsiteX70" fmla="*/ 173692 w 1944235"/>
                <a:gd name="connsiteY70" fmla="*/ 554695 h 1969447"/>
                <a:gd name="connsiteX71" fmla="*/ 470650 w 1944235"/>
                <a:gd name="connsiteY71" fmla="*/ 268943 h 1969447"/>
                <a:gd name="connsiteX72" fmla="*/ 551893 w 1944235"/>
                <a:gd name="connsiteY72" fmla="*/ 95251 h 196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44235" h="1969447">
                  <a:moveTo>
                    <a:pt x="8404" y="1232656"/>
                  </a:moveTo>
                  <a:lnTo>
                    <a:pt x="95250" y="1252266"/>
                  </a:lnTo>
                  <a:lnTo>
                    <a:pt x="347384" y="1554828"/>
                  </a:lnTo>
                  <a:lnTo>
                    <a:pt x="493062" y="1812565"/>
                  </a:lnTo>
                  <a:lnTo>
                    <a:pt x="392208" y="1781748"/>
                  </a:lnTo>
                  <a:lnTo>
                    <a:pt x="159685" y="1504401"/>
                  </a:lnTo>
                  <a:close/>
                  <a:moveTo>
                    <a:pt x="495863" y="983323"/>
                  </a:moveTo>
                  <a:lnTo>
                    <a:pt x="495863" y="983323"/>
                  </a:lnTo>
                  <a:lnTo>
                    <a:pt x="511817" y="1046706"/>
                  </a:lnTo>
                  <a:close/>
                  <a:moveTo>
                    <a:pt x="1790152" y="462246"/>
                  </a:moveTo>
                  <a:lnTo>
                    <a:pt x="1919021" y="745196"/>
                  </a:lnTo>
                  <a:lnTo>
                    <a:pt x="1944235" y="1103786"/>
                  </a:lnTo>
                  <a:lnTo>
                    <a:pt x="1944235" y="1103787"/>
                  </a:lnTo>
                  <a:lnTo>
                    <a:pt x="1944235" y="1103788"/>
                  </a:lnTo>
                  <a:lnTo>
                    <a:pt x="1944235" y="1103787"/>
                  </a:lnTo>
                  <a:lnTo>
                    <a:pt x="1846182" y="1425958"/>
                  </a:lnTo>
                  <a:lnTo>
                    <a:pt x="1630467" y="1717313"/>
                  </a:lnTo>
                  <a:lnTo>
                    <a:pt x="1557413" y="1690586"/>
                  </a:lnTo>
                  <a:lnTo>
                    <a:pt x="1630467" y="1717313"/>
                  </a:lnTo>
                  <a:lnTo>
                    <a:pt x="1375531" y="1865793"/>
                  </a:lnTo>
                  <a:lnTo>
                    <a:pt x="1019742" y="1969447"/>
                  </a:lnTo>
                  <a:lnTo>
                    <a:pt x="888072" y="1933028"/>
                  </a:lnTo>
                  <a:lnTo>
                    <a:pt x="1129000" y="1787351"/>
                  </a:lnTo>
                  <a:lnTo>
                    <a:pt x="1129000" y="1787351"/>
                  </a:lnTo>
                  <a:lnTo>
                    <a:pt x="983323" y="1510004"/>
                  </a:lnTo>
                  <a:lnTo>
                    <a:pt x="1288686" y="1221450"/>
                  </a:lnTo>
                  <a:lnTo>
                    <a:pt x="1619261" y="1327907"/>
                  </a:lnTo>
                  <a:lnTo>
                    <a:pt x="1619261" y="1327906"/>
                  </a:lnTo>
                  <a:lnTo>
                    <a:pt x="1288686" y="1221450"/>
                  </a:lnTo>
                  <a:lnTo>
                    <a:pt x="1193435" y="832043"/>
                  </a:lnTo>
                  <a:lnTo>
                    <a:pt x="1425959" y="535085"/>
                  </a:lnTo>
                  <a:lnTo>
                    <a:pt x="1731321" y="644343"/>
                  </a:lnTo>
                  <a:close/>
                  <a:moveTo>
                    <a:pt x="551893" y="95250"/>
                  </a:moveTo>
                  <a:lnTo>
                    <a:pt x="470649" y="268942"/>
                  </a:lnTo>
                  <a:lnTo>
                    <a:pt x="173692" y="554694"/>
                  </a:lnTo>
                  <a:lnTo>
                    <a:pt x="78441" y="549091"/>
                  </a:lnTo>
                  <a:lnTo>
                    <a:pt x="310965" y="268942"/>
                  </a:lnTo>
                  <a:close/>
                  <a:moveTo>
                    <a:pt x="913285" y="0"/>
                  </a:moveTo>
                  <a:lnTo>
                    <a:pt x="1227052" y="70037"/>
                  </a:lnTo>
                  <a:lnTo>
                    <a:pt x="1227053" y="70037"/>
                  </a:lnTo>
                  <a:lnTo>
                    <a:pt x="1227053" y="70037"/>
                  </a:lnTo>
                  <a:lnTo>
                    <a:pt x="1227053" y="70037"/>
                  </a:lnTo>
                  <a:lnTo>
                    <a:pt x="1546422" y="187700"/>
                  </a:lnTo>
                  <a:lnTo>
                    <a:pt x="1790152" y="462246"/>
                  </a:lnTo>
                  <a:lnTo>
                    <a:pt x="1731321" y="644343"/>
                  </a:lnTo>
                  <a:lnTo>
                    <a:pt x="1425958" y="535084"/>
                  </a:lnTo>
                  <a:lnTo>
                    <a:pt x="1314863" y="408625"/>
                  </a:lnTo>
                  <a:lnTo>
                    <a:pt x="1425957" y="535083"/>
                  </a:lnTo>
                  <a:lnTo>
                    <a:pt x="1193434" y="832041"/>
                  </a:lnTo>
                  <a:lnTo>
                    <a:pt x="784417" y="708776"/>
                  </a:lnTo>
                  <a:lnTo>
                    <a:pt x="784417" y="708776"/>
                  </a:lnTo>
                  <a:lnTo>
                    <a:pt x="1193435" y="832042"/>
                  </a:lnTo>
                  <a:lnTo>
                    <a:pt x="1288685" y="1221448"/>
                  </a:lnTo>
                  <a:lnTo>
                    <a:pt x="983323" y="1510003"/>
                  </a:lnTo>
                  <a:lnTo>
                    <a:pt x="599519" y="1395141"/>
                  </a:lnTo>
                  <a:lnTo>
                    <a:pt x="599519" y="1395142"/>
                  </a:lnTo>
                  <a:lnTo>
                    <a:pt x="599518" y="1395142"/>
                  </a:lnTo>
                  <a:lnTo>
                    <a:pt x="983322" y="1510004"/>
                  </a:lnTo>
                  <a:lnTo>
                    <a:pt x="1128999" y="1787351"/>
                  </a:lnTo>
                  <a:lnTo>
                    <a:pt x="888071" y="1933028"/>
                  </a:lnTo>
                  <a:lnTo>
                    <a:pt x="493062" y="1812564"/>
                  </a:lnTo>
                  <a:lnTo>
                    <a:pt x="347384" y="1554827"/>
                  </a:lnTo>
                  <a:lnTo>
                    <a:pt x="454132" y="1487220"/>
                  </a:lnTo>
                  <a:lnTo>
                    <a:pt x="347384" y="1554827"/>
                  </a:lnTo>
                  <a:lnTo>
                    <a:pt x="95250" y="1252266"/>
                  </a:lnTo>
                  <a:lnTo>
                    <a:pt x="95250" y="1252266"/>
                  </a:lnTo>
                  <a:lnTo>
                    <a:pt x="8405" y="1232655"/>
                  </a:lnTo>
                  <a:lnTo>
                    <a:pt x="0" y="874065"/>
                  </a:lnTo>
                  <a:lnTo>
                    <a:pt x="78442" y="549092"/>
                  </a:lnTo>
                  <a:lnTo>
                    <a:pt x="173692" y="554695"/>
                  </a:lnTo>
                  <a:lnTo>
                    <a:pt x="173692" y="554695"/>
                  </a:lnTo>
                  <a:lnTo>
                    <a:pt x="470650" y="268943"/>
                  </a:lnTo>
                  <a:lnTo>
                    <a:pt x="551893" y="95251"/>
                  </a:lnTo>
                  <a:close/>
                </a:path>
              </a:pathLst>
            </a:custGeom>
            <a:gradFill>
              <a:gsLst>
                <a:gs pos="15000">
                  <a:schemeClr val="accent1">
                    <a:lumMod val="75000"/>
                  </a:schemeClr>
                </a:gs>
                <a:gs pos="100000">
                  <a:schemeClr val="accent1">
                    <a:lumMod val="50000"/>
                  </a:schemeClr>
                </a:gs>
              </a:gsLst>
              <a:lin ang="4200000" scaled="0"/>
            </a:gradFill>
            <a:ln w="38894" cap="flat">
              <a:noFill/>
              <a:prstDash val="solid"/>
              <a:miter/>
            </a:ln>
          </p:spPr>
          <p:txBody>
            <a:bodyPr rtlCol="0" anchor="ctr"/>
            <a:p>
              <a:endParaRPr lang="zh-CN" altLang="en-US"/>
            </a:p>
          </p:txBody>
        </p:sp>
        <p:grpSp>
          <p:nvGrpSpPr>
            <p:cNvPr id="10" name="图形 3"/>
            <p:cNvGrpSpPr/>
            <p:nvPr/>
          </p:nvGrpSpPr>
          <p:grpSpPr>
            <a:xfrm>
              <a:off x="1382878" y="1406207"/>
              <a:ext cx="1944234" cy="1969448"/>
              <a:chOff x="799889" y="1808920"/>
              <a:chExt cx="2702407" cy="2737457"/>
            </a:xfrm>
          </p:grpSpPr>
          <p:sp>
            <p:nvSpPr>
              <p:cNvPr id="11" name="任意多边形: 形状 10"/>
              <p:cNvSpPr/>
              <p:nvPr/>
            </p:nvSpPr>
            <p:spPr>
              <a:xfrm>
                <a:off x="908919" y="1941314"/>
                <a:ext cx="658078" cy="638610"/>
              </a:xfrm>
              <a:custGeom>
                <a:avLst/>
                <a:gdLst>
                  <a:gd name="connsiteX0" fmla="*/ 323199 w 658078"/>
                  <a:gd name="connsiteY0" fmla="*/ 241426 h 638610"/>
                  <a:gd name="connsiteX1" fmla="*/ 0 w 658078"/>
                  <a:gd name="connsiteY1" fmla="*/ 630822 h 638610"/>
                  <a:gd name="connsiteX2" fmla="*/ 132395 w 658078"/>
                  <a:gd name="connsiteY2" fmla="*/ 638610 h 638610"/>
                  <a:gd name="connsiteX3" fmla="*/ 545154 w 658078"/>
                  <a:gd name="connsiteY3" fmla="*/ 241426 h 638610"/>
                  <a:gd name="connsiteX4" fmla="*/ 658079 w 658078"/>
                  <a:gd name="connsiteY4" fmla="*/ 0 h 638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078" h="638610">
                    <a:moveTo>
                      <a:pt x="323199" y="241426"/>
                    </a:moveTo>
                    <a:lnTo>
                      <a:pt x="0" y="630822"/>
                    </a:lnTo>
                    <a:lnTo>
                      <a:pt x="132395" y="638610"/>
                    </a:lnTo>
                    <a:lnTo>
                      <a:pt x="545154" y="241426"/>
                    </a:lnTo>
                    <a:lnTo>
                      <a:pt x="658079" y="0"/>
                    </a:lnTo>
                    <a:close/>
                  </a:path>
                </a:pathLst>
              </a:custGeom>
              <a:gradFill>
                <a:gsLst>
                  <a:gs pos="100000">
                    <a:schemeClr val="accent1">
                      <a:lumMod val="75000"/>
                    </a:schemeClr>
                  </a:gs>
                  <a:gs pos="5000">
                    <a:schemeClr val="accent1">
                      <a:lumMod val="89000"/>
                    </a:schemeClr>
                  </a:gs>
                </a:gsLst>
                <a:lin ang="6000000" scaled="0"/>
              </a:gradFill>
              <a:ln w="38894" cap="flat">
                <a:noFill/>
                <a:prstDash val="solid"/>
                <a:miter/>
              </a:ln>
            </p:spPr>
            <p:txBody>
              <a:bodyPr rtlCol="0" anchor="ctr"/>
              <a:p>
                <a:endParaRPr lang="zh-CN" altLang="en-US"/>
              </a:p>
            </p:txBody>
          </p:sp>
          <p:sp>
            <p:nvSpPr>
              <p:cNvPr id="12" name="任意多边形: 形状 11"/>
              <p:cNvSpPr/>
              <p:nvPr/>
            </p:nvSpPr>
            <p:spPr>
              <a:xfrm>
                <a:off x="3206355" y="2451424"/>
                <a:ext cx="295940" cy="891717"/>
              </a:xfrm>
              <a:custGeom>
                <a:avLst/>
                <a:gdLst>
                  <a:gd name="connsiteX0" fmla="*/ 260895 w 295940"/>
                  <a:gd name="connsiteY0" fmla="*/ 393290 h 891717"/>
                  <a:gd name="connsiteX1" fmla="*/ 81773 w 295940"/>
                  <a:gd name="connsiteY1" fmla="*/ 0 h 891717"/>
                  <a:gd name="connsiteX2" fmla="*/ 0 w 295940"/>
                  <a:gd name="connsiteY2" fmla="*/ 253108 h 891717"/>
                  <a:gd name="connsiteX3" fmla="*/ 136289 w 295940"/>
                  <a:gd name="connsiteY3" fmla="*/ 813839 h 891717"/>
                  <a:gd name="connsiteX4" fmla="*/ 295941 w 295940"/>
                  <a:gd name="connsiteY4" fmla="*/ 891718 h 89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940" h="891717">
                    <a:moveTo>
                      <a:pt x="260895" y="393290"/>
                    </a:moveTo>
                    <a:lnTo>
                      <a:pt x="81773" y="0"/>
                    </a:lnTo>
                    <a:lnTo>
                      <a:pt x="0" y="253108"/>
                    </a:lnTo>
                    <a:lnTo>
                      <a:pt x="136289" y="813839"/>
                    </a:lnTo>
                    <a:lnTo>
                      <a:pt x="295941" y="891718"/>
                    </a:lnTo>
                    <a:close/>
                  </a:path>
                </a:pathLst>
              </a:custGeom>
              <a:gradFill>
                <a:gsLst>
                  <a:gs pos="100000">
                    <a:schemeClr val="accent1">
                      <a:lumMod val="75000"/>
                    </a:schemeClr>
                  </a:gs>
                  <a:gs pos="5000">
                    <a:schemeClr val="accent1">
                      <a:lumMod val="59000"/>
                    </a:schemeClr>
                  </a:gs>
                </a:gsLst>
                <a:lin ang="4200000" scaled="0"/>
              </a:gradFill>
              <a:ln w="38894" cap="flat">
                <a:noFill/>
                <a:prstDash val="solid"/>
                <a:miter/>
              </a:ln>
            </p:spPr>
            <p:txBody>
              <a:bodyPr rtlCol="0" anchor="ctr"/>
              <a:p>
                <a:endParaRPr lang="zh-CN" altLang="en-US"/>
              </a:p>
            </p:txBody>
          </p:sp>
          <p:sp>
            <p:nvSpPr>
              <p:cNvPr id="13" name="任意多边形: 形状 12"/>
              <p:cNvSpPr/>
              <p:nvPr/>
            </p:nvSpPr>
            <p:spPr>
              <a:xfrm>
                <a:off x="811570" y="3522264"/>
                <a:ext cx="673654" cy="806050"/>
              </a:xfrm>
              <a:custGeom>
                <a:avLst/>
                <a:gdLst>
                  <a:gd name="connsiteX0" fmla="*/ 471169 w 673654"/>
                  <a:gd name="connsiteY0" fmla="*/ 447806 h 806050"/>
                  <a:gd name="connsiteX1" fmla="*/ 120713 w 673654"/>
                  <a:gd name="connsiteY1" fmla="*/ 27258 h 806050"/>
                  <a:gd name="connsiteX2" fmla="*/ 0 w 673654"/>
                  <a:gd name="connsiteY2" fmla="*/ 0 h 806050"/>
                  <a:gd name="connsiteX3" fmla="*/ 210274 w 673654"/>
                  <a:gd name="connsiteY3" fmla="*/ 377715 h 806050"/>
                  <a:gd name="connsiteX4" fmla="*/ 533472 w 673654"/>
                  <a:gd name="connsiteY4" fmla="*/ 763217 h 806050"/>
                  <a:gd name="connsiteX5" fmla="*/ 673655 w 673654"/>
                  <a:gd name="connsiteY5" fmla="*/ 806051 h 80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3654" h="806050">
                    <a:moveTo>
                      <a:pt x="471169" y="447806"/>
                    </a:moveTo>
                    <a:lnTo>
                      <a:pt x="120713" y="27258"/>
                    </a:lnTo>
                    <a:lnTo>
                      <a:pt x="0" y="0"/>
                    </a:lnTo>
                    <a:lnTo>
                      <a:pt x="210274" y="377715"/>
                    </a:lnTo>
                    <a:lnTo>
                      <a:pt x="533472" y="763217"/>
                    </a:lnTo>
                    <a:lnTo>
                      <a:pt x="673655" y="806051"/>
                    </a:lnTo>
                    <a:close/>
                  </a:path>
                </a:pathLst>
              </a:custGeom>
              <a:gradFill>
                <a:gsLst>
                  <a:gs pos="100000">
                    <a:schemeClr val="accent1">
                      <a:lumMod val="75000"/>
                    </a:schemeClr>
                  </a:gs>
                  <a:gs pos="5000">
                    <a:schemeClr val="accent1">
                      <a:lumMod val="89000"/>
                    </a:schemeClr>
                  </a:gs>
                </a:gsLst>
                <a:lin ang="4200000" scaled="0"/>
              </a:gradFill>
              <a:ln w="38894" cap="flat">
                <a:noFill/>
                <a:prstDash val="solid"/>
                <a:miter/>
              </a:ln>
            </p:spPr>
            <p:txBody>
              <a:bodyPr rtlCol="0" anchor="ctr"/>
              <a:p>
                <a:endParaRPr lang="zh-CN" altLang="en-US"/>
              </a:p>
            </p:txBody>
          </p:sp>
          <p:sp>
            <p:nvSpPr>
              <p:cNvPr id="14" name="任意多边形: 形状 13"/>
              <p:cNvSpPr/>
              <p:nvPr/>
            </p:nvSpPr>
            <p:spPr>
              <a:xfrm>
                <a:off x="2034273" y="4137510"/>
                <a:ext cx="1031898" cy="408866"/>
              </a:xfrm>
              <a:custGeom>
                <a:avLst/>
                <a:gdLst>
                  <a:gd name="connsiteX0" fmla="*/ 872247 w 1031898"/>
                  <a:gd name="connsiteY0" fmla="*/ 0 h 408866"/>
                  <a:gd name="connsiteX1" fmla="*/ 334880 w 1031898"/>
                  <a:gd name="connsiteY1" fmla="*/ 155759 h 408866"/>
                  <a:gd name="connsiteX2" fmla="*/ 0 w 1031898"/>
                  <a:gd name="connsiteY2" fmla="*/ 358245 h 408866"/>
                  <a:gd name="connsiteX3" fmla="*/ 183016 w 1031898"/>
                  <a:gd name="connsiteY3" fmla="*/ 408866 h 408866"/>
                  <a:gd name="connsiteX4" fmla="*/ 677549 w 1031898"/>
                  <a:gd name="connsiteY4" fmla="*/ 264790 h 408866"/>
                  <a:gd name="connsiteX5" fmla="*/ 1031899 w 1031898"/>
                  <a:gd name="connsiteY5" fmla="*/ 58409 h 408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898" h="408866">
                    <a:moveTo>
                      <a:pt x="872247" y="0"/>
                    </a:moveTo>
                    <a:lnTo>
                      <a:pt x="334880" y="155759"/>
                    </a:lnTo>
                    <a:lnTo>
                      <a:pt x="0" y="358245"/>
                    </a:lnTo>
                    <a:lnTo>
                      <a:pt x="183016" y="408866"/>
                    </a:lnTo>
                    <a:lnTo>
                      <a:pt x="677549" y="264790"/>
                    </a:lnTo>
                    <a:lnTo>
                      <a:pt x="1031899" y="58409"/>
                    </a:lnTo>
                    <a:close/>
                  </a:path>
                </a:pathLst>
              </a:custGeom>
              <a:gradFill>
                <a:gsLst>
                  <a:gs pos="15000">
                    <a:schemeClr val="accent1">
                      <a:lumMod val="50000"/>
                    </a:schemeClr>
                  </a:gs>
                  <a:gs pos="100000">
                    <a:schemeClr val="accent1">
                      <a:lumMod val="50000"/>
                    </a:schemeClr>
                  </a:gs>
                </a:gsLst>
                <a:lin ang="4200000" scaled="0"/>
              </a:gradFill>
              <a:ln w="38894" cap="flat">
                <a:noFill/>
                <a:prstDash val="solid"/>
                <a:miter/>
              </a:ln>
            </p:spPr>
            <p:txBody>
              <a:bodyPr rtlCol="0" anchor="ctr"/>
              <a:p>
                <a:endParaRPr lang="zh-CN" altLang="en-US"/>
              </a:p>
            </p:txBody>
          </p:sp>
          <p:sp>
            <p:nvSpPr>
              <p:cNvPr id="15" name="任意多边形: 形状 14"/>
              <p:cNvSpPr/>
              <p:nvPr/>
            </p:nvSpPr>
            <p:spPr>
              <a:xfrm>
                <a:off x="799889" y="2572137"/>
                <a:ext cx="253107" cy="977385"/>
              </a:xfrm>
              <a:custGeom>
                <a:avLst/>
                <a:gdLst>
                  <a:gd name="connsiteX0" fmla="*/ 241425 w 253107"/>
                  <a:gd name="connsiteY0" fmla="*/ 7788 h 977385"/>
                  <a:gd name="connsiteX1" fmla="*/ 109031 w 253107"/>
                  <a:gd name="connsiteY1" fmla="*/ 0 h 977385"/>
                  <a:gd name="connsiteX2" fmla="*/ 0 w 253107"/>
                  <a:gd name="connsiteY2" fmla="*/ 451700 h 977385"/>
                  <a:gd name="connsiteX3" fmla="*/ 11682 w 253107"/>
                  <a:gd name="connsiteY3" fmla="*/ 950127 h 977385"/>
                  <a:gd name="connsiteX4" fmla="*/ 132395 w 253107"/>
                  <a:gd name="connsiteY4" fmla="*/ 977385 h 977385"/>
                  <a:gd name="connsiteX5" fmla="*/ 253107 w 253107"/>
                  <a:gd name="connsiteY5" fmla="*/ 486745 h 977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107" h="977385">
                    <a:moveTo>
                      <a:pt x="241425" y="7788"/>
                    </a:moveTo>
                    <a:lnTo>
                      <a:pt x="109031" y="0"/>
                    </a:lnTo>
                    <a:lnTo>
                      <a:pt x="0" y="451700"/>
                    </a:lnTo>
                    <a:lnTo>
                      <a:pt x="11682" y="950127"/>
                    </a:lnTo>
                    <a:lnTo>
                      <a:pt x="132395" y="977385"/>
                    </a:lnTo>
                    <a:lnTo>
                      <a:pt x="253107" y="486745"/>
                    </a:lnTo>
                    <a:close/>
                  </a:path>
                </a:pathLst>
              </a:custGeom>
              <a:gradFill>
                <a:gsLst>
                  <a:gs pos="100000">
                    <a:schemeClr val="accent1">
                      <a:lumMod val="75000"/>
                    </a:schemeClr>
                  </a:gs>
                  <a:gs pos="5000">
                    <a:schemeClr val="accent1">
                      <a:lumMod val="89000"/>
                    </a:schemeClr>
                  </a:gs>
                </a:gsLst>
                <a:lin ang="6000000" scaled="0"/>
              </a:gradFill>
              <a:ln w="38894" cap="flat">
                <a:noFill/>
                <a:prstDash val="solid"/>
                <a:miter/>
              </a:ln>
            </p:spPr>
            <p:txBody>
              <a:bodyPr rtlCol="0" anchor="ctr"/>
              <a:p>
                <a:endParaRPr lang="zh-CN" altLang="en-US"/>
              </a:p>
            </p:txBody>
          </p:sp>
          <p:sp>
            <p:nvSpPr>
              <p:cNvPr id="16" name="任意多边形: 形状 15"/>
              <p:cNvSpPr/>
              <p:nvPr/>
            </p:nvSpPr>
            <p:spPr>
              <a:xfrm>
                <a:off x="2906520" y="3265262"/>
                <a:ext cx="595775" cy="930657"/>
              </a:xfrm>
              <a:custGeom>
                <a:avLst/>
                <a:gdLst>
                  <a:gd name="connsiteX0" fmla="*/ 436124 w 595775"/>
                  <a:gd name="connsiteY0" fmla="*/ 0 h 930657"/>
                  <a:gd name="connsiteX1" fmla="*/ 144076 w 595775"/>
                  <a:gd name="connsiteY1" fmla="*/ 389396 h 930657"/>
                  <a:gd name="connsiteX2" fmla="*/ 0 w 595775"/>
                  <a:gd name="connsiteY2" fmla="*/ 872248 h 930657"/>
                  <a:gd name="connsiteX3" fmla="*/ 159652 w 595775"/>
                  <a:gd name="connsiteY3" fmla="*/ 930657 h 930657"/>
                  <a:gd name="connsiteX4" fmla="*/ 459487 w 595775"/>
                  <a:gd name="connsiteY4" fmla="*/ 525685 h 930657"/>
                  <a:gd name="connsiteX5" fmla="*/ 595776 w 595775"/>
                  <a:gd name="connsiteY5" fmla="*/ 77879 h 93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775" h="930657">
                    <a:moveTo>
                      <a:pt x="436124" y="0"/>
                    </a:moveTo>
                    <a:lnTo>
                      <a:pt x="144076" y="389396"/>
                    </a:lnTo>
                    <a:lnTo>
                      <a:pt x="0" y="872248"/>
                    </a:lnTo>
                    <a:lnTo>
                      <a:pt x="159652" y="930657"/>
                    </a:lnTo>
                    <a:lnTo>
                      <a:pt x="459487" y="525685"/>
                    </a:lnTo>
                    <a:lnTo>
                      <a:pt x="595776" y="77879"/>
                    </a:lnTo>
                    <a:close/>
                  </a:path>
                </a:pathLst>
              </a:custGeom>
              <a:gradFill>
                <a:gsLst>
                  <a:gs pos="15000">
                    <a:schemeClr val="accent1">
                      <a:lumMod val="75000"/>
                    </a:schemeClr>
                  </a:gs>
                  <a:gs pos="100000">
                    <a:schemeClr val="accent1">
                      <a:lumMod val="50000"/>
                    </a:schemeClr>
                  </a:gs>
                </a:gsLst>
                <a:lin ang="4200000" scaled="0"/>
              </a:gradFill>
              <a:ln w="38894" cap="flat">
                <a:noFill/>
                <a:prstDash val="solid"/>
                <a:miter/>
              </a:ln>
            </p:spPr>
            <p:txBody>
              <a:bodyPr rtlCol="0" anchor="ctr"/>
              <a:p>
                <a:endParaRPr lang="zh-CN" altLang="en-US"/>
              </a:p>
            </p:txBody>
          </p:sp>
          <p:sp>
            <p:nvSpPr>
              <p:cNvPr id="17" name="任意多边形: 形状 16"/>
              <p:cNvSpPr/>
              <p:nvPr/>
            </p:nvSpPr>
            <p:spPr>
              <a:xfrm>
                <a:off x="1454073" y="1808920"/>
                <a:ext cx="1051368" cy="475063"/>
              </a:xfrm>
              <a:custGeom>
                <a:avLst/>
                <a:gdLst>
                  <a:gd name="connsiteX0" fmla="*/ 615245 w 1051368"/>
                  <a:gd name="connsiteY0" fmla="*/ 0 h 475063"/>
                  <a:gd name="connsiteX1" fmla="*/ 112925 w 1051368"/>
                  <a:gd name="connsiteY1" fmla="*/ 132395 h 475063"/>
                  <a:gd name="connsiteX2" fmla="*/ 0 w 1051368"/>
                  <a:gd name="connsiteY2" fmla="*/ 373821 h 475063"/>
                  <a:gd name="connsiteX3" fmla="*/ 416654 w 1051368"/>
                  <a:gd name="connsiteY3" fmla="*/ 475064 h 475063"/>
                  <a:gd name="connsiteX4" fmla="*/ 961808 w 1051368"/>
                  <a:gd name="connsiteY4" fmla="*/ 327093 h 475063"/>
                  <a:gd name="connsiteX5" fmla="*/ 1051369 w 1051368"/>
                  <a:gd name="connsiteY5" fmla="*/ 97349 h 47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1368" h="475063">
                    <a:moveTo>
                      <a:pt x="615245" y="0"/>
                    </a:moveTo>
                    <a:lnTo>
                      <a:pt x="112925" y="132395"/>
                    </a:lnTo>
                    <a:lnTo>
                      <a:pt x="0" y="373821"/>
                    </a:lnTo>
                    <a:lnTo>
                      <a:pt x="416654" y="475064"/>
                    </a:lnTo>
                    <a:lnTo>
                      <a:pt x="961808" y="327093"/>
                    </a:lnTo>
                    <a:lnTo>
                      <a:pt x="1051369" y="97349"/>
                    </a:lnTo>
                    <a:close/>
                  </a:path>
                </a:pathLst>
              </a:custGeom>
              <a:gradFill>
                <a:gsLst>
                  <a:gs pos="100000">
                    <a:schemeClr val="accent1">
                      <a:lumMod val="75000"/>
                    </a:schemeClr>
                  </a:gs>
                  <a:gs pos="5000">
                    <a:schemeClr val="accent1">
                      <a:lumMod val="89000"/>
                    </a:schemeClr>
                  </a:gs>
                </a:gsLst>
                <a:lin ang="16800000" scaled="0"/>
              </a:gradFill>
              <a:ln w="38894" cap="flat">
                <a:noFill/>
                <a:prstDash val="solid"/>
                <a:miter/>
              </a:ln>
            </p:spPr>
            <p:txBody>
              <a:bodyPr rtlCol="0" anchor="ctr"/>
              <a:p>
                <a:endParaRPr lang="zh-CN" altLang="en-US"/>
              </a:p>
            </p:txBody>
          </p:sp>
          <p:sp>
            <p:nvSpPr>
              <p:cNvPr id="18" name="任意多边形: 形状 17"/>
              <p:cNvSpPr/>
              <p:nvPr/>
            </p:nvSpPr>
            <p:spPr>
              <a:xfrm>
                <a:off x="2415881" y="1906269"/>
                <a:ext cx="872246" cy="798262"/>
              </a:xfrm>
              <a:custGeom>
                <a:avLst/>
                <a:gdLst>
                  <a:gd name="connsiteX0" fmla="*/ 533472 w 872246"/>
                  <a:gd name="connsiteY0" fmla="*/ 163547 h 798262"/>
                  <a:gd name="connsiteX1" fmla="*/ 89561 w 872246"/>
                  <a:gd name="connsiteY1" fmla="*/ 0 h 798262"/>
                  <a:gd name="connsiteX2" fmla="*/ 0 w 872246"/>
                  <a:gd name="connsiteY2" fmla="*/ 229744 h 798262"/>
                  <a:gd name="connsiteX3" fmla="*/ 366032 w 872246"/>
                  <a:gd name="connsiteY3" fmla="*/ 646398 h 798262"/>
                  <a:gd name="connsiteX4" fmla="*/ 790474 w 872246"/>
                  <a:gd name="connsiteY4" fmla="*/ 798263 h 798262"/>
                  <a:gd name="connsiteX5" fmla="*/ 872247 w 872246"/>
                  <a:gd name="connsiteY5" fmla="*/ 545155 h 79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246" h="798262">
                    <a:moveTo>
                      <a:pt x="533472" y="163547"/>
                    </a:moveTo>
                    <a:lnTo>
                      <a:pt x="89561" y="0"/>
                    </a:lnTo>
                    <a:lnTo>
                      <a:pt x="0" y="229744"/>
                    </a:lnTo>
                    <a:lnTo>
                      <a:pt x="366032" y="646398"/>
                    </a:lnTo>
                    <a:lnTo>
                      <a:pt x="790474" y="798263"/>
                    </a:lnTo>
                    <a:lnTo>
                      <a:pt x="872247" y="545155"/>
                    </a:lnTo>
                    <a:close/>
                  </a:path>
                </a:pathLst>
              </a:custGeom>
              <a:gradFill>
                <a:gsLst>
                  <a:gs pos="10000">
                    <a:schemeClr val="accent1"/>
                  </a:gs>
                  <a:gs pos="99000">
                    <a:schemeClr val="accent1">
                      <a:lumMod val="75000"/>
                    </a:schemeClr>
                  </a:gs>
                </a:gsLst>
                <a:lin ang="4200000" scaled="0"/>
              </a:gradFill>
              <a:ln w="38894" cap="flat">
                <a:noFill/>
                <a:prstDash val="solid"/>
                <a:miter/>
              </a:ln>
            </p:spPr>
            <p:txBody>
              <a:bodyPr rtlCol="0" anchor="ctr"/>
              <a:p>
                <a:endParaRPr lang="zh-CN" altLang="en-US"/>
              </a:p>
            </p:txBody>
          </p:sp>
          <p:sp>
            <p:nvSpPr>
              <p:cNvPr id="19" name="任意多边形: 形状 18"/>
              <p:cNvSpPr/>
              <p:nvPr/>
            </p:nvSpPr>
            <p:spPr>
              <a:xfrm>
                <a:off x="1282739" y="3748114"/>
                <a:ext cx="1086414" cy="747641"/>
              </a:xfrm>
              <a:custGeom>
                <a:avLst/>
                <a:gdLst>
                  <a:gd name="connsiteX0" fmla="*/ 883929 w 1086414"/>
                  <a:gd name="connsiteY0" fmla="*/ 159653 h 747641"/>
                  <a:gd name="connsiteX1" fmla="*/ 350456 w 1086414"/>
                  <a:gd name="connsiteY1" fmla="*/ 0 h 747641"/>
                  <a:gd name="connsiteX2" fmla="*/ 0 w 1086414"/>
                  <a:gd name="connsiteY2" fmla="*/ 221956 h 747641"/>
                  <a:gd name="connsiteX3" fmla="*/ 202486 w 1086414"/>
                  <a:gd name="connsiteY3" fmla="*/ 580201 h 747641"/>
                  <a:gd name="connsiteX4" fmla="*/ 751534 w 1086414"/>
                  <a:gd name="connsiteY4" fmla="*/ 747641 h 747641"/>
                  <a:gd name="connsiteX5" fmla="*/ 1086414 w 1086414"/>
                  <a:gd name="connsiteY5" fmla="*/ 545155 h 74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414" h="747641">
                    <a:moveTo>
                      <a:pt x="883929" y="159653"/>
                    </a:moveTo>
                    <a:lnTo>
                      <a:pt x="350456" y="0"/>
                    </a:lnTo>
                    <a:lnTo>
                      <a:pt x="0" y="221956"/>
                    </a:lnTo>
                    <a:lnTo>
                      <a:pt x="202486" y="580201"/>
                    </a:lnTo>
                    <a:lnTo>
                      <a:pt x="751534" y="747641"/>
                    </a:lnTo>
                    <a:lnTo>
                      <a:pt x="1086414" y="545155"/>
                    </a:lnTo>
                    <a:close/>
                  </a:path>
                </a:pathLst>
              </a:custGeom>
              <a:gradFill>
                <a:gsLst>
                  <a:gs pos="15000">
                    <a:schemeClr val="accent1">
                      <a:lumMod val="75000"/>
                    </a:schemeClr>
                  </a:gs>
                  <a:gs pos="100000">
                    <a:schemeClr val="accent1">
                      <a:lumMod val="50000"/>
                    </a:schemeClr>
                  </a:gs>
                </a:gsLst>
                <a:lin ang="4200000" scaled="0"/>
              </a:gradFill>
              <a:ln w="38894" cap="flat">
                <a:noFill/>
                <a:prstDash val="solid"/>
                <a:miter/>
              </a:ln>
            </p:spPr>
            <p:txBody>
              <a:bodyPr rtlCol="0" anchor="ctr"/>
              <a:p>
                <a:endParaRPr lang="zh-CN" altLang="en-US"/>
              </a:p>
            </p:txBody>
          </p:sp>
          <p:sp>
            <p:nvSpPr>
              <p:cNvPr id="20" name="任意多边形: 形状 19"/>
              <p:cNvSpPr/>
              <p:nvPr/>
            </p:nvSpPr>
            <p:spPr>
              <a:xfrm>
                <a:off x="932283" y="3058882"/>
                <a:ext cx="700912" cy="911187"/>
              </a:xfrm>
              <a:custGeom>
                <a:avLst/>
                <a:gdLst>
                  <a:gd name="connsiteX0" fmla="*/ 556836 w 700912"/>
                  <a:gd name="connsiteY0" fmla="*/ 116819 h 911187"/>
                  <a:gd name="connsiteX1" fmla="*/ 120713 w 700912"/>
                  <a:gd name="connsiteY1" fmla="*/ 0 h 911187"/>
                  <a:gd name="connsiteX2" fmla="*/ 0 w 700912"/>
                  <a:gd name="connsiteY2" fmla="*/ 490640 h 911187"/>
                  <a:gd name="connsiteX3" fmla="*/ 350456 w 700912"/>
                  <a:gd name="connsiteY3" fmla="*/ 911188 h 911187"/>
                  <a:gd name="connsiteX4" fmla="*/ 700913 w 700912"/>
                  <a:gd name="connsiteY4" fmla="*/ 689232 h 911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912" h="911187">
                    <a:moveTo>
                      <a:pt x="556836" y="116819"/>
                    </a:moveTo>
                    <a:lnTo>
                      <a:pt x="120713" y="0"/>
                    </a:lnTo>
                    <a:lnTo>
                      <a:pt x="0" y="490640"/>
                    </a:lnTo>
                    <a:lnTo>
                      <a:pt x="350456" y="911188"/>
                    </a:lnTo>
                    <a:lnTo>
                      <a:pt x="700913" y="689232"/>
                    </a:lnTo>
                    <a:close/>
                  </a:path>
                </a:pathLst>
              </a:custGeom>
              <a:gradFill>
                <a:gsLst>
                  <a:gs pos="100000">
                    <a:schemeClr val="accent1">
                      <a:lumMod val="75000"/>
                    </a:schemeClr>
                  </a:gs>
                  <a:gs pos="5000">
                    <a:schemeClr val="accent1"/>
                  </a:gs>
                </a:gsLst>
                <a:lin ang="4200000" scaled="0"/>
              </a:gradFill>
              <a:ln w="38894" cap="flat">
                <a:noFill/>
                <a:prstDash val="solid"/>
                <a:miter/>
              </a:ln>
            </p:spPr>
            <p:txBody>
              <a:bodyPr rtlCol="0" anchor="ctr"/>
              <a:p>
                <a:endParaRPr lang="zh-CN" altLang="en-US"/>
              </a:p>
            </p:txBody>
          </p:sp>
          <p:sp>
            <p:nvSpPr>
              <p:cNvPr id="21" name="任意多边形: 形状 20"/>
              <p:cNvSpPr/>
              <p:nvPr/>
            </p:nvSpPr>
            <p:spPr>
              <a:xfrm>
                <a:off x="2166668" y="3506688"/>
                <a:ext cx="883928" cy="786580"/>
              </a:xfrm>
              <a:custGeom>
                <a:avLst/>
                <a:gdLst>
                  <a:gd name="connsiteX0" fmla="*/ 424442 w 883928"/>
                  <a:gd name="connsiteY0" fmla="*/ 0 h 786580"/>
                  <a:gd name="connsiteX1" fmla="*/ 0 w 883928"/>
                  <a:gd name="connsiteY1" fmla="*/ 401078 h 786580"/>
                  <a:gd name="connsiteX2" fmla="*/ 202486 w 883928"/>
                  <a:gd name="connsiteY2" fmla="*/ 786581 h 786580"/>
                  <a:gd name="connsiteX3" fmla="*/ 739852 w 883928"/>
                  <a:gd name="connsiteY3" fmla="*/ 630822 h 786580"/>
                  <a:gd name="connsiteX4" fmla="*/ 883929 w 883928"/>
                  <a:gd name="connsiteY4" fmla="*/ 147971 h 78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928" h="786580">
                    <a:moveTo>
                      <a:pt x="424442" y="0"/>
                    </a:moveTo>
                    <a:lnTo>
                      <a:pt x="0" y="401078"/>
                    </a:lnTo>
                    <a:lnTo>
                      <a:pt x="202486" y="786581"/>
                    </a:lnTo>
                    <a:lnTo>
                      <a:pt x="739852" y="630822"/>
                    </a:lnTo>
                    <a:lnTo>
                      <a:pt x="883929" y="147971"/>
                    </a:lnTo>
                    <a:close/>
                  </a:path>
                </a:pathLst>
              </a:custGeom>
              <a:gradFill>
                <a:gsLst>
                  <a:gs pos="100000">
                    <a:schemeClr val="accent1">
                      <a:lumMod val="75000"/>
                    </a:schemeClr>
                  </a:gs>
                  <a:gs pos="2000">
                    <a:schemeClr val="accent1">
                      <a:lumMod val="50000"/>
                    </a:schemeClr>
                  </a:gs>
                </a:gsLst>
                <a:lin ang="4200000" scaled="0"/>
              </a:gradFill>
              <a:ln w="38894" cap="flat">
                <a:noFill/>
                <a:prstDash val="solid"/>
                <a:miter/>
              </a:ln>
            </p:spPr>
            <p:txBody>
              <a:bodyPr rtlCol="0" anchor="ctr"/>
              <a:p>
                <a:endParaRPr lang="zh-CN" altLang="en-US"/>
              </a:p>
            </p:txBody>
          </p:sp>
          <p:sp>
            <p:nvSpPr>
              <p:cNvPr id="22" name="任意多边形: 形状 21"/>
              <p:cNvSpPr/>
              <p:nvPr/>
            </p:nvSpPr>
            <p:spPr>
              <a:xfrm>
                <a:off x="1041314" y="2182740"/>
                <a:ext cx="848882" cy="992960"/>
              </a:xfrm>
              <a:custGeom>
                <a:avLst/>
                <a:gdLst>
                  <a:gd name="connsiteX0" fmla="*/ 829413 w 848882"/>
                  <a:gd name="connsiteY0" fmla="*/ 101243 h 992960"/>
                  <a:gd name="connsiteX1" fmla="*/ 412760 w 848882"/>
                  <a:gd name="connsiteY1" fmla="*/ 0 h 992960"/>
                  <a:gd name="connsiteX2" fmla="*/ 0 w 848882"/>
                  <a:gd name="connsiteY2" fmla="*/ 397184 h 992960"/>
                  <a:gd name="connsiteX3" fmla="*/ 11682 w 848882"/>
                  <a:gd name="connsiteY3" fmla="*/ 876142 h 992960"/>
                  <a:gd name="connsiteX4" fmla="*/ 447805 w 848882"/>
                  <a:gd name="connsiteY4" fmla="*/ 992961 h 992960"/>
                  <a:gd name="connsiteX5" fmla="*/ 848883 w 848882"/>
                  <a:gd name="connsiteY5" fmla="*/ 611352 h 99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882" h="992960">
                    <a:moveTo>
                      <a:pt x="829413" y="101243"/>
                    </a:moveTo>
                    <a:lnTo>
                      <a:pt x="412760" y="0"/>
                    </a:lnTo>
                    <a:lnTo>
                      <a:pt x="0" y="397184"/>
                    </a:lnTo>
                    <a:lnTo>
                      <a:pt x="11682" y="876142"/>
                    </a:lnTo>
                    <a:lnTo>
                      <a:pt x="447805" y="992961"/>
                    </a:lnTo>
                    <a:lnTo>
                      <a:pt x="848883" y="611352"/>
                    </a:lnTo>
                    <a:close/>
                  </a:path>
                </a:pathLst>
              </a:custGeom>
              <a:gradFill>
                <a:gsLst>
                  <a:gs pos="10000">
                    <a:schemeClr val="accent1">
                      <a:lumMod val="60000"/>
                      <a:lumOff val="40000"/>
                    </a:schemeClr>
                  </a:gs>
                  <a:gs pos="99000">
                    <a:schemeClr val="accent1">
                      <a:lumMod val="80000"/>
                      <a:lumOff val="20000"/>
                    </a:schemeClr>
                  </a:gs>
                </a:gsLst>
                <a:lin ang="4200000" scaled="0"/>
              </a:gradFill>
              <a:ln w="38894" cap="flat">
                <a:noFill/>
                <a:prstDash val="solid"/>
                <a:miter/>
              </a:ln>
            </p:spPr>
            <p:txBody>
              <a:bodyPr rtlCol="0" anchor="ctr"/>
              <a:p>
                <a:endParaRPr lang="zh-CN" altLang="en-US"/>
              </a:p>
            </p:txBody>
          </p:sp>
          <p:sp>
            <p:nvSpPr>
              <p:cNvPr id="23" name="任意多边形: 形状 22"/>
              <p:cNvSpPr/>
              <p:nvPr/>
            </p:nvSpPr>
            <p:spPr>
              <a:xfrm>
                <a:off x="1489119" y="2794092"/>
                <a:ext cx="1101990" cy="1113673"/>
              </a:xfrm>
              <a:custGeom>
                <a:avLst/>
                <a:gdLst>
                  <a:gd name="connsiteX0" fmla="*/ 969596 w 1101990"/>
                  <a:gd name="connsiteY0" fmla="*/ 171335 h 1113673"/>
                  <a:gd name="connsiteX1" fmla="*/ 401078 w 1101990"/>
                  <a:gd name="connsiteY1" fmla="*/ 0 h 1113673"/>
                  <a:gd name="connsiteX2" fmla="*/ 0 w 1101990"/>
                  <a:gd name="connsiteY2" fmla="*/ 381608 h 1113673"/>
                  <a:gd name="connsiteX3" fmla="*/ 144076 w 1101990"/>
                  <a:gd name="connsiteY3" fmla="*/ 954021 h 1113673"/>
                  <a:gd name="connsiteX4" fmla="*/ 677549 w 1101990"/>
                  <a:gd name="connsiteY4" fmla="*/ 1113674 h 1113673"/>
                  <a:gd name="connsiteX5" fmla="*/ 1101990 w 1101990"/>
                  <a:gd name="connsiteY5" fmla="*/ 712595 h 111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990" h="1113673">
                    <a:moveTo>
                      <a:pt x="969596" y="171335"/>
                    </a:moveTo>
                    <a:lnTo>
                      <a:pt x="401078" y="0"/>
                    </a:lnTo>
                    <a:lnTo>
                      <a:pt x="0" y="381608"/>
                    </a:lnTo>
                    <a:lnTo>
                      <a:pt x="144076" y="954021"/>
                    </a:lnTo>
                    <a:lnTo>
                      <a:pt x="677549" y="1113674"/>
                    </a:lnTo>
                    <a:lnTo>
                      <a:pt x="1101990" y="712595"/>
                    </a:lnTo>
                    <a:close/>
                  </a:path>
                </a:pathLst>
              </a:custGeom>
              <a:gradFill>
                <a:gsLst>
                  <a:gs pos="10000">
                    <a:schemeClr val="accent1">
                      <a:lumMod val="60000"/>
                      <a:lumOff val="40000"/>
                    </a:schemeClr>
                  </a:gs>
                  <a:gs pos="99000">
                    <a:schemeClr val="accent1"/>
                  </a:gs>
                </a:gsLst>
                <a:lin ang="4200000" scaled="0"/>
              </a:gradFill>
              <a:ln w="38894" cap="flat">
                <a:noFill/>
                <a:prstDash val="solid"/>
                <a:miter/>
              </a:ln>
            </p:spPr>
            <p:txBody>
              <a:bodyPr rtlCol="0" anchor="ctr"/>
              <a:p>
                <a:endParaRPr lang="zh-CN" altLang="en-US"/>
              </a:p>
            </p:txBody>
          </p:sp>
          <p:sp>
            <p:nvSpPr>
              <p:cNvPr id="24" name="任意多边形: 形状 23"/>
              <p:cNvSpPr/>
              <p:nvPr/>
            </p:nvSpPr>
            <p:spPr>
              <a:xfrm>
                <a:off x="2458715" y="2552667"/>
                <a:ext cx="883928" cy="1101991"/>
              </a:xfrm>
              <a:custGeom>
                <a:avLst/>
                <a:gdLst>
                  <a:gd name="connsiteX0" fmla="*/ 747640 w 883928"/>
                  <a:gd name="connsiteY0" fmla="*/ 151865 h 1101991"/>
                  <a:gd name="connsiteX1" fmla="*/ 323199 w 883928"/>
                  <a:gd name="connsiteY1" fmla="*/ 0 h 1101991"/>
                  <a:gd name="connsiteX2" fmla="*/ 0 w 883928"/>
                  <a:gd name="connsiteY2" fmla="*/ 412760 h 1101991"/>
                  <a:gd name="connsiteX3" fmla="*/ 132395 w 883928"/>
                  <a:gd name="connsiteY3" fmla="*/ 954021 h 1101991"/>
                  <a:gd name="connsiteX4" fmla="*/ 591882 w 883928"/>
                  <a:gd name="connsiteY4" fmla="*/ 1101992 h 1101991"/>
                  <a:gd name="connsiteX5" fmla="*/ 883929 w 883928"/>
                  <a:gd name="connsiteY5" fmla="*/ 712596 h 1101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928" h="1101991">
                    <a:moveTo>
                      <a:pt x="747640" y="151865"/>
                    </a:moveTo>
                    <a:lnTo>
                      <a:pt x="323199" y="0"/>
                    </a:lnTo>
                    <a:lnTo>
                      <a:pt x="0" y="412760"/>
                    </a:lnTo>
                    <a:lnTo>
                      <a:pt x="132395" y="954021"/>
                    </a:lnTo>
                    <a:lnTo>
                      <a:pt x="591882" y="1101992"/>
                    </a:lnTo>
                    <a:lnTo>
                      <a:pt x="883929" y="712596"/>
                    </a:lnTo>
                    <a:close/>
                  </a:path>
                </a:pathLst>
              </a:custGeom>
              <a:gradFill>
                <a:gsLst>
                  <a:gs pos="100000">
                    <a:schemeClr val="accent1"/>
                  </a:gs>
                  <a:gs pos="2000">
                    <a:schemeClr val="accent1">
                      <a:lumMod val="75000"/>
                    </a:schemeClr>
                  </a:gs>
                </a:gsLst>
                <a:lin ang="4200000" scaled="0"/>
              </a:gradFill>
              <a:ln w="38894" cap="flat">
                <a:noFill/>
                <a:prstDash val="solid"/>
                <a:miter/>
              </a:ln>
            </p:spPr>
            <p:txBody>
              <a:bodyPr rtlCol="0" anchor="ctr"/>
              <a:p>
                <a:endParaRPr lang="zh-CN" altLang="en-US"/>
              </a:p>
            </p:txBody>
          </p:sp>
          <p:sp>
            <p:nvSpPr>
              <p:cNvPr id="28" name="任意多边形: 形状 27"/>
              <p:cNvSpPr/>
              <p:nvPr/>
            </p:nvSpPr>
            <p:spPr>
              <a:xfrm>
                <a:off x="1870727" y="2136012"/>
                <a:ext cx="911186" cy="829414"/>
              </a:xfrm>
              <a:custGeom>
                <a:avLst/>
                <a:gdLst>
                  <a:gd name="connsiteX0" fmla="*/ 545154 w 911186"/>
                  <a:gd name="connsiteY0" fmla="*/ 0 h 829414"/>
                  <a:gd name="connsiteX1" fmla="*/ 0 w 911186"/>
                  <a:gd name="connsiteY1" fmla="*/ 147971 h 829414"/>
                  <a:gd name="connsiteX2" fmla="*/ 19470 w 911186"/>
                  <a:gd name="connsiteY2" fmla="*/ 658080 h 829414"/>
                  <a:gd name="connsiteX3" fmla="*/ 587988 w 911186"/>
                  <a:gd name="connsiteY3" fmla="*/ 829414 h 829414"/>
                  <a:gd name="connsiteX4" fmla="*/ 911186 w 911186"/>
                  <a:gd name="connsiteY4" fmla="*/ 416654 h 829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186" h="829414">
                    <a:moveTo>
                      <a:pt x="545154" y="0"/>
                    </a:moveTo>
                    <a:lnTo>
                      <a:pt x="0" y="147971"/>
                    </a:lnTo>
                    <a:lnTo>
                      <a:pt x="19470" y="658080"/>
                    </a:lnTo>
                    <a:lnTo>
                      <a:pt x="587988" y="829414"/>
                    </a:lnTo>
                    <a:lnTo>
                      <a:pt x="911186" y="416654"/>
                    </a:lnTo>
                    <a:close/>
                  </a:path>
                </a:pathLst>
              </a:custGeom>
              <a:gradFill>
                <a:gsLst>
                  <a:gs pos="10000">
                    <a:schemeClr val="accent1">
                      <a:lumMod val="70000"/>
                      <a:lumOff val="30000"/>
                    </a:schemeClr>
                  </a:gs>
                  <a:gs pos="99000">
                    <a:schemeClr val="accent1"/>
                  </a:gs>
                </a:gsLst>
                <a:lin ang="4200000" scaled="0"/>
              </a:gradFill>
              <a:ln w="38894" cap="flat">
                <a:noFill/>
                <a:prstDash val="solid"/>
                <a:miter/>
              </a:ln>
            </p:spPr>
            <p:txBody>
              <a:bodyPr rtlCol="0" anchor="ctr"/>
              <a:p>
                <a:endParaRPr lang="zh-CN" altLang="en-US"/>
              </a:p>
            </p:txBody>
          </p:sp>
        </p:grpSp>
      </p:grpSp>
      <p:sp>
        <p:nvSpPr>
          <p:cNvPr id="74" name="文本框 73"/>
          <p:cNvSpPr txBox="1"/>
          <p:nvPr/>
        </p:nvSpPr>
        <p:spPr>
          <a:xfrm>
            <a:off x="828675" y="1017905"/>
            <a:ext cx="3587750" cy="866140"/>
          </a:xfrm>
          <a:prstGeom prst="rect">
            <a:avLst/>
          </a:prstGeom>
          <a:noFill/>
        </p:spPr>
        <p:txBody>
          <a:bodyPr wrap="square" rtlCol="0">
            <a:spAutoFit/>
          </a:bodyPr>
          <a:p>
            <a:pPr indent="0" algn="just" fontAlgn="auto">
              <a:lnSpc>
                <a:spcPct val="120000"/>
              </a:lnSpc>
            </a:pPr>
            <a:r>
              <a:rPr lang="zh-CN" altLang="en-US" sz="1400" b="1" dirty="0">
                <a:solidFill>
                  <a:schemeClr val="tx1"/>
                </a:solidFill>
                <a:latin typeface="楷体" panose="02010609060101010101" pitchFamily="49" charset="-122"/>
                <a:ea typeface="楷体" panose="02010609060101010101" pitchFamily="49" charset="-122"/>
              </a:rPr>
              <a:t>物料分解热评估、失控反应严重度评估、失控反应可能性评估、失控反应风险可接受程度评估和反应工艺危险度</a:t>
            </a:r>
            <a:r>
              <a:rPr lang="zh-CN" altLang="en-US" sz="1400" b="1" dirty="0" smtClean="0">
                <a:solidFill>
                  <a:schemeClr val="tx1"/>
                </a:solidFill>
                <a:latin typeface="楷体" panose="02010609060101010101" pitchFamily="49" charset="-122"/>
                <a:ea typeface="楷体" panose="02010609060101010101" pitchFamily="49" charset="-122"/>
              </a:rPr>
              <a:t>评估</a:t>
            </a:r>
            <a:endParaRPr lang="zh-CN" altLang="en-US" sz="1400" b="1" dirty="0" smtClean="0">
              <a:solidFill>
                <a:schemeClr val="tx1"/>
              </a:solidFill>
              <a:latin typeface="楷体" panose="02010609060101010101" pitchFamily="49" charset="-122"/>
              <a:ea typeface="楷体" panose="02010609060101010101" pitchFamily="49" charset="-122"/>
            </a:endParaRPr>
          </a:p>
        </p:txBody>
      </p:sp>
      <p:sp>
        <p:nvSpPr>
          <p:cNvPr id="79" name="文本框 78"/>
          <p:cNvSpPr txBox="1"/>
          <p:nvPr/>
        </p:nvSpPr>
        <p:spPr>
          <a:xfrm>
            <a:off x="-73971" y="1071010"/>
            <a:ext cx="935220" cy="521970"/>
          </a:xfrm>
          <a:prstGeom prst="rect">
            <a:avLst/>
          </a:prstGeom>
          <a:noFill/>
        </p:spPr>
        <p:txBody>
          <a:bodyPr wrap="square" rtlCol="0">
            <a:spAutoFit/>
          </a:bodyPr>
          <a:p>
            <a:pPr algn="ctr"/>
            <a:r>
              <a:rPr lang="en-US" altLang="zh-CN" sz="2800" b="1" dirty="0">
                <a:solidFill>
                  <a:schemeClr val="bg1"/>
                </a:solidFill>
                <a:latin typeface="黑体" panose="02010609060101010101" pitchFamily="49" charset="-122"/>
                <a:ea typeface="黑体" panose="02010609060101010101" pitchFamily="49" charset="-122"/>
              </a:rPr>
              <a:t>a</a:t>
            </a:r>
            <a:endParaRPr lang="en-US" altLang="zh-CN" sz="2800" b="1" dirty="0">
              <a:solidFill>
                <a:schemeClr val="bg1"/>
              </a:solidFill>
              <a:latin typeface="黑体" panose="02010609060101010101" pitchFamily="49" charset="-122"/>
              <a:ea typeface="黑体" panose="02010609060101010101" pitchFamily="49" charset="-122"/>
            </a:endParaRPr>
          </a:p>
        </p:txBody>
      </p:sp>
      <p:sp>
        <p:nvSpPr>
          <p:cNvPr id="3" name="矩形: 圆角 4"/>
          <p:cNvSpPr/>
          <p:nvPr/>
        </p:nvSpPr>
        <p:spPr>
          <a:xfrm>
            <a:off x="5259070" y="857885"/>
            <a:ext cx="3818255" cy="1001395"/>
          </a:xfrm>
          <a:prstGeom prst="roundRect">
            <a:avLst>
              <a:gd name="adj" fmla="val 50000"/>
            </a:avLst>
          </a:prstGeom>
          <a:solidFill>
            <a:schemeClr val="bg1"/>
          </a:solidFill>
          <a:ln>
            <a:solidFill>
              <a:srgbClr val="0F67E6"/>
            </a:solidFill>
          </a:ln>
          <a:effectLst>
            <a:outerShdw blurRad="228600" dist="88900" dir="5400000" sx="98000" sy="98000" algn="t" rotWithShape="0">
              <a:schemeClr val="accent1">
                <a:alpha val="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0" name="文本框 59"/>
          <p:cNvSpPr txBox="1"/>
          <p:nvPr/>
        </p:nvSpPr>
        <p:spPr>
          <a:xfrm>
            <a:off x="5347335" y="882015"/>
            <a:ext cx="3695065" cy="953135"/>
          </a:xfrm>
          <a:prstGeom prst="rect">
            <a:avLst/>
          </a:prstGeom>
          <a:noFill/>
        </p:spPr>
        <p:txBody>
          <a:bodyPr wrap="square" rtlCol="0">
            <a:spAutoFit/>
          </a:bodyPr>
          <a:p>
            <a:pPr indent="0" algn="just" eaLnBrk="1" fontAlgn="auto">
              <a:lnSpc>
                <a:spcPct val="100000"/>
              </a:lnSpc>
            </a:pPr>
            <a:r>
              <a:rPr lang="zh-CN" altLang="en-US" sz="1400" b="1" dirty="0">
                <a:solidFill>
                  <a:schemeClr val="tx1"/>
                </a:solidFill>
                <a:uFillTx/>
                <a:latin typeface="楷体" panose="02010609060101010101" pitchFamily="49" charset="-122"/>
                <a:ea typeface="楷体" panose="02010609060101010101" pitchFamily="49" charset="-122"/>
              </a:rPr>
              <a:t>对原料、催化剂、中间产品、产品、副产物、废弃物，以及蒸馏、分馏处理过程涉及的各相关物料进行热稳定性测试；对化学反应过程开展热力学和动力学研究测试与分析</a:t>
            </a:r>
            <a:endParaRPr lang="zh-CN" altLang="en-US" sz="1400" b="1" dirty="0">
              <a:solidFill>
                <a:schemeClr val="tx1"/>
              </a:solidFill>
              <a:uFillTx/>
              <a:latin typeface="楷体" panose="02010609060101010101" pitchFamily="49" charset="-122"/>
              <a:ea typeface="楷体" panose="02010609060101010101" pitchFamily="49" charset="-122"/>
            </a:endParaRPr>
          </a:p>
        </p:txBody>
      </p:sp>
      <p:grpSp>
        <p:nvGrpSpPr>
          <p:cNvPr id="64" name="组合 63"/>
          <p:cNvGrpSpPr/>
          <p:nvPr/>
        </p:nvGrpSpPr>
        <p:grpSpPr>
          <a:xfrm>
            <a:off x="4592955" y="993775"/>
            <a:ext cx="664845" cy="738505"/>
            <a:chOff x="1382878" y="1406207"/>
            <a:chExt cx="1944235" cy="1969448"/>
          </a:xfrm>
          <a:effectLst>
            <a:outerShdw blurRad="330200" dist="165100" dir="5400000" sx="98000" sy="98000" algn="t" rotWithShape="0">
              <a:schemeClr val="accent1">
                <a:lumMod val="75000"/>
                <a:alpha val="28000"/>
              </a:schemeClr>
            </a:outerShdw>
          </a:effectLst>
        </p:grpSpPr>
        <p:sp>
          <p:nvSpPr>
            <p:cNvPr id="65" name="任意多边形: 形状 7"/>
            <p:cNvSpPr/>
            <p:nvPr/>
          </p:nvSpPr>
          <p:spPr>
            <a:xfrm>
              <a:off x="1382878" y="1406207"/>
              <a:ext cx="1944235" cy="1969447"/>
            </a:xfrm>
            <a:custGeom>
              <a:avLst/>
              <a:gdLst>
                <a:gd name="connsiteX0" fmla="*/ 8404 w 1944235"/>
                <a:gd name="connsiteY0" fmla="*/ 1232656 h 1969447"/>
                <a:gd name="connsiteX1" fmla="*/ 95250 w 1944235"/>
                <a:gd name="connsiteY1" fmla="*/ 1252266 h 1969447"/>
                <a:gd name="connsiteX2" fmla="*/ 347384 w 1944235"/>
                <a:gd name="connsiteY2" fmla="*/ 1554828 h 1969447"/>
                <a:gd name="connsiteX3" fmla="*/ 493062 w 1944235"/>
                <a:gd name="connsiteY3" fmla="*/ 1812565 h 1969447"/>
                <a:gd name="connsiteX4" fmla="*/ 392208 w 1944235"/>
                <a:gd name="connsiteY4" fmla="*/ 1781748 h 1969447"/>
                <a:gd name="connsiteX5" fmla="*/ 159685 w 1944235"/>
                <a:gd name="connsiteY5" fmla="*/ 1504401 h 1969447"/>
                <a:gd name="connsiteX6" fmla="*/ 495863 w 1944235"/>
                <a:gd name="connsiteY6" fmla="*/ 983323 h 1969447"/>
                <a:gd name="connsiteX7" fmla="*/ 495863 w 1944235"/>
                <a:gd name="connsiteY7" fmla="*/ 983323 h 1969447"/>
                <a:gd name="connsiteX8" fmla="*/ 511817 w 1944235"/>
                <a:gd name="connsiteY8" fmla="*/ 1046706 h 1969447"/>
                <a:gd name="connsiteX9" fmla="*/ 1790152 w 1944235"/>
                <a:gd name="connsiteY9" fmla="*/ 462246 h 1969447"/>
                <a:gd name="connsiteX10" fmla="*/ 1919021 w 1944235"/>
                <a:gd name="connsiteY10" fmla="*/ 745196 h 1969447"/>
                <a:gd name="connsiteX11" fmla="*/ 1944235 w 1944235"/>
                <a:gd name="connsiteY11" fmla="*/ 1103786 h 1969447"/>
                <a:gd name="connsiteX12" fmla="*/ 1944235 w 1944235"/>
                <a:gd name="connsiteY12" fmla="*/ 1103787 h 1969447"/>
                <a:gd name="connsiteX13" fmla="*/ 1944235 w 1944235"/>
                <a:gd name="connsiteY13" fmla="*/ 1103788 h 1969447"/>
                <a:gd name="connsiteX14" fmla="*/ 1944235 w 1944235"/>
                <a:gd name="connsiteY14" fmla="*/ 1103787 h 1969447"/>
                <a:gd name="connsiteX15" fmla="*/ 1846182 w 1944235"/>
                <a:gd name="connsiteY15" fmla="*/ 1425958 h 1969447"/>
                <a:gd name="connsiteX16" fmla="*/ 1630467 w 1944235"/>
                <a:gd name="connsiteY16" fmla="*/ 1717313 h 1969447"/>
                <a:gd name="connsiteX17" fmla="*/ 1557413 w 1944235"/>
                <a:gd name="connsiteY17" fmla="*/ 1690586 h 1969447"/>
                <a:gd name="connsiteX18" fmla="*/ 1630467 w 1944235"/>
                <a:gd name="connsiteY18" fmla="*/ 1717313 h 1969447"/>
                <a:gd name="connsiteX19" fmla="*/ 1375531 w 1944235"/>
                <a:gd name="connsiteY19" fmla="*/ 1865793 h 1969447"/>
                <a:gd name="connsiteX20" fmla="*/ 1019742 w 1944235"/>
                <a:gd name="connsiteY20" fmla="*/ 1969447 h 1969447"/>
                <a:gd name="connsiteX21" fmla="*/ 888072 w 1944235"/>
                <a:gd name="connsiteY21" fmla="*/ 1933028 h 1969447"/>
                <a:gd name="connsiteX22" fmla="*/ 1129000 w 1944235"/>
                <a:gd name="connsiteY22" fmla="*/ 1787351 h 1969447"/>
                <a:gd name="connsiteX23" fmla="*/ 1129000 w 1944235"/>
                <a:gd name="connsiteY23" fmla="*/ 1787351 h 1969447"/>
                <a:gd name="connsiteX24" fmla="*/ 983323 w 1944235"/>
                <a:gd name="connsiteY24" fmla="*/ 1510004 h 1969447"/>
                <a:gd name="connsiteX25" fmla="*/ 1288686 w 1944235"/>
                <a:gd name="connsiteY25" fmla="*/ 1221450 h 1969447"/>
                <a:gd name="connsiteX26" fmla="*/ 1619261 w 1944235"/>
                <a:gd name="connsiteY26" fmla="*/ 1327907 h 1969447"/>
                <a:gd name="connsiteX27" fmla="*/ 1619261 w 1944235"/>
                <a:gd name="connsiteY27" fmla="*/ 1327906 h 1969447"/>
                <a:gd name="connsiteX28" fmla="*/ 1288686 w 1944235"/>
                <a:gd name="connsiteY28" fmla="*/ 1221450 h 1969447"/>
                <a:gd name="connsiteX29" fmla="*/ 1193435 w 1944235"/>
                <a:gd name="connsiteY29" fmla="*/ 832043 h 1969447"/>
                <a:gd name="connsiteX30" fmla="*/ 1425959 w 1944235"/>
                <a:gd name="connsiteY30" fmla="*/ 535085 h 1969447"/>
                <a:gd name="connsiteX31" fmla="*/ 1731321 w 1944235"/>
                <a:gd name="connsiteY31" fmla="*/ 644343 h 1969447"/>
                <a:gd name="connsiteX32" fmla="*/ 551893 w 1944235"/>
                <a:gd name="connsiteY32" fmla="*/ 95250 h 1969447"/>
                <a:gd name="connsiteX33" fmla="*/ 470649 w 1944235"/>
                <a:gd name="connsiteY33" fmla="*/ 268942 h 1969447"/>
                <a:gd name="connsiteX34" fmla="*/ 173692 w 1944235"/>
                <a:gd name="connsiteY34" fmla="*/ 554694 h 1969447"/>
                <a:gd name="connsiteX35" fmla="*/ 78441 w 1944235"/>
                <a:gd name="connsiteY35" fmla="*/ 549091 h 1969447"/>
                <a:gd name="connsiteX36" fmla="*/ 310965 w 1944235"/>
                <a:gd name="connsiteY36" fmla="*/ 268942 h 1969447"/>
                <a:gd name="connsiteX37" fmla="*/ 913285 w 1944235"/>
                <a:gd name="connsiteY37" fmla="*/ 0 h 1969447"/>
                <a:gd name="connsiteX38" fmla="*/ 1227052 w 1944235"/>
                <a:gd name="connsiteY38" fmla="*/ 70037 h 1969447"/>
                <a:gd name="connsiteX39" fmla="*/ 1227053 w 1944235"/>
                <a:gd name="connsiteY39" fmla="*/ 70037 h 1969447"/>
                <a:gd name="connsiteX40" fmla="*/ 1227053 w 1944235"/>
                <a:gd name="connsiteY40" fmla="*/ 70037 h 1969447"/>
                <a:gd name="connsiteX41" fmla="*/ 1227053 w 1944235"/>
                <a:gd name="connsiteY41" fmla="*/ 70037 h 1969447"/>
                <a:gd name="connsiteX42" fmla="*/ 1546422 w 1944235"/>
                <a:gd name="connsiteY42" fmla="*/ 187700 h 1969447"/>
                <a:gd name="connsiteX43" fmla="*/ 1790152 w 1944235"/>
                <a:gd name="connsiteY43" fmla="*/ 462246 h 1969447"/>
                <a:gd name="connsiteX44" fmla="*/ 1731321 w 1944235"/>
                <a:gd name="connsiteY44" fmla="*/ 644343 h 1969447"/>
                <a:gd name="connsiteX45" fmla="*/ 1425958 w 1944235"/>
                <a:gd name="connsiteY45" fmla="*/ 535084 h 1969447"/>
                <a:gd name="connsiteX46" fmla="*/ 1314863 w 1944235"/>
                <a:gd name="connsiteY46" fmla="*/ 408625 h 1969447"/>
                <a:gd name="connsiteX47" fmla="*/ 1425957 w 1944235"/>
                <a:gd name="connsiteY47" fmla="*/ 535083 h 1969447"/>
                <a:gd name="connsiteX48" fmla="*/ 1193434 w 1944235"/>
                <a:gd name="connsiteY48" fmla="*/ 832041 h 1969447"/>
                <a:gd name="connsiteX49" fmla="*/ 784417 w 1944235"/>
                <a:gd name="connsiteY49" fmla="*/ 708776 h 1969447"/>
                <a:gd name="connsiteX50" fmla="*/ 784417 w 1944235"/>
                <a:gd name="connsiteY50" fmla="*/ 708776 h 1969447"/>
                <a:gd name="connsiteX51" fmla="*/ 1193435 w 1944235"/>
                <a:gd name="connsiteY51" fmla="*/ 832042 h 1969447"/>
                <a:gd name="connsiteX52" fmla="*/ 1288685 w 1944235"/>
                <a:gd name="connsiteY52" fmla="*/ 1221448 h 1969447"/>
                <a:gd name="connsiteX53" fmla="*/ 983323 w 1944235"/>
                <a:gd name="connsiteY53" fmla="*/ 1510003 h 1969447"/>
                <a:gd name="connsiteX54" fmla="*/ 599519 w 1944235"/>
                <a:gd name="connsiteY54" fmla="*/ 1395141 h 1969447"/>
                <a:gd name="connsiteX55" fmla="*/ 599519 w 1944235"/>
                <a:gd name="connsiteY55" fmla="*/ 1395142 h 1969447"/>
                <a:gd name="connsiteX56" fmla="*/ 599518 w 1944235"/>
                <a:gd name="connsiteY56" fmla="*/ 1395142 h 1969447"/>
                <a:gd name="connsiteX57" fmla="*/ 983322 w 1944235"/>
                <a:gd name="connsiteY57" fmla="*/ 1510004 h 1969447"/>
                <a:gd name="connsiteX58" fmla="*/ 1128999 w 1944235"/>
                <a:gd name="connsiteY58" fmla="*/ 1787351 h 1969447"/>
                <a:gd name="connsiteX59" fmla="*/ 888071 w 1944235"/>
                <a:gd name="connsiteY59" fmla="*/ 1933028 h 1969447"/>
                <a:gd name="connsiteX60" fmla="*/ 493062 w 1944235"/>
                <a:gd name="connsiteY60" fmla="*/ 1812564 h 1969447"/>
                <a:gd name="connsiteX61" fmla="*/ 347384 w 1944235"/>
                <a:gd name="connsiteY61" fmla="*/ 1554827 h 1969447"/>
                <a:gd name="connsiteX62" fmla="*/ 454132 w 1944235"/>
                <a:gd name="connsiteY62" fmla="*/ 1487220 h 1969447"/>
                <a:gd name="connsiteX63" fmla="*/ 347384 w 1944235"/>
                <a:gd name="connsiteY63" fmla="*/ 1554827 h 1969447"/>
                <a:gd name="connsiteX64" fmla="*/ 95250 w 1944235"/>
                <a:gd name="connsiteY64" fmla="*/ 1252266 h 1969447"/>
                <a:gd name="connsiteX65" fmla="*/ 95250 w 1944235"/>
                <a:gd name="connsiteY65" fmla="*/ 1252266 h 1969447"/>
                <a:gd name="connsiteX66" fmla="*/ 8405 w 1944235"/>
                <a:gd name="connsiteY66" fmla="*/ 1232655 h 1969447"/>
                <a:gd name="connsiteX67" fmla="*/ 0 w 1944235"/>
                <a:gd name="connsiteY67" fmla="*/ 874065 h 1969447"/>
                <a:gd name="connsiteX68" fmla="*/ 78442 w 1944235"/>
                <a:gd name="connsiteY68" fmla="*/ 549092 h 1969447"/>
                <a:gd name="connsiteX69" fmla="*/ 173692 w 1944235"/>
                <a:gd name="connsiteY69" fmla="*/ 554695 h 1969447"/>
                <a:gd name="connsiteX70" fmla="*/ 173692 w 1944235"/>
                <a:gd name="connsiteY70" fmla="*/ 554695 h 1969447"/>
                <a:gd name="connsiteX71" fmla="*/ 470650 w 1944235"/>
                <a:gd name="connsiteY71" fmla="*/ 268943 h 1969447"/>
                <a:gd name="connsiteX72" fmla="*/ 551893 w 1944235"/>
                <a:gd name="connsiteY72" fmla="*/ 95251 h 1969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1944235" h="1969447">
                  <a:moveTo>
                    <a:pt x="8404" y="1232656"/>
                  </a:moveTo>
                  <a:lnTo>
                    <a:pt x="95250" y="1252266"/>
                  </a:lnTo>
                  <a:lnTo>
                    <a:pt x="347384" y="1554828"/>
                  </a:lnTo>
                  <a:lnTo>
                    <a:pt x="493062" y="1812565"/>
                  </a:lnTo>
                  <a:lnTo>
                    <a:pt x="392208" y="1781748"/>
                  </a:lnTo>
                  <a:lnTo>
                    <a:pt x="159685" y="1504401"/>
                  </a:lnTo>
                  <a:close/>
                  <a:moveTo>
                    <a:pt x="495863" y="983323"/>
                  </a:moveTo>
                  <a:lnTo>
                    <a:pt x="495863" y="983323"/>
                  </a:lnTo>
                  <a:lnTo>
                    <a:pt x="511817" y="1046706"/>
                  </a:lnTo>
                  <a:close/>
                  <a:moveTo>
                    <a:pt x="1790152" y="462246"/>
                  </a:moveTo>
                  <a:lnTo>
                    <a:pt x="1919021" y="745196"/>
                  </a:lnTo>
                  <a:lnTo>
                    <a:pt x="1944235" y="1103786"/>
                  </a:lnTo>
                  <a:lnTo>
                    <a:pt x="1944235" y="1103787"/>
                  </a:lnTo>
                  <a:lnTo>
                    <a:pt x="1944235" y="1103788"/>
                  </a:lnTo>
                  <a:lnTo>
                    <a:pt x="1944235" y="1103787"/>
                  </a:lnTo>
                  <a:lnTo>
                    <a:pt x="1846182" y="1425958"/>
                  </a:lnTo>
                  <a:lnTo>
                    <a:pt x="1630467" y="1717313"/>
                  </a:lnTo>
                  <a:lnTo>
                    <a:pt x="1557413" y="1690586"/>
                  </a:lnTo>
                  <a:lnTo>
                    <a:pt x="1630467" y="1717313"/>
                  </a:lnTo>
                  <a:lnTo>
                    <a:pt x="1375531" y="1865793"/>
                  </a:lnTo>
                  <a:lnTo>
                    <a:pt x="1019742" y="1969447"/>
                  </a:lnTo>
                  <a:lnTo>
                    <a:pt x="888072" y="1933028"/>
                  </a:lnTo>
                  <a:lnTo>
                    <a:pt x="1129000" y="1787351"/>
                  </a:lnTo>
                  <a:lnTo>
                    <a:pt x="1129000" y="1787351"/>
                  </a:lnTo>
                  <a:lnTo>
                    <a:pt x="983323" y="1510004"/>
                  </a:lnTo>
                  <a:lnTo>
                    <a:pt x="1288686" y="1221450"/>
                  </a:lnTo>
                  <a:lnTo>
                    <a:pt x="1619261" y="1327907"/>
                  </a:lnTo>
                  <a:lnTo>
                    <a:pt x="1619261" y="1327906"/>
                  </a:lnTo>
                  <a:lnTo>
                    <a:pt x="1288686" y="1221450"/>
                  </a:lnTo>
                  <a:lnTo>
                    <a:pt x="1193435" y="832043"/>
                  </a:lnTo>
                  <a:lnTo>
                    <a:pt x="1425959" y="535085"/>
                  </a:lnTo>
                  <a:lnTo>
                    <a:pt x="1731321" y="644343"/>
                  </a:lnTo>
                  <a:close/>
                  <a:moveTo>
                    <a:pt x="551893" y="95250"/>
                  </a:moveTo>
                  <a:lnTo>
                    <a:pt x="470649" y="268942"/>
                  </a:lnTo>
                  <a:lnTo>
                    <a:pt x="173692" y="554694"/>
                  </a:lnTo>
                  <a:lnTo>
                    <a:pt x="78441" y="549091"/>
                  </a:lnTo>
                  <a:lnTo>
                    <a:pt x="310965" y="268942"/>
                  </a:lnTo>
                  <a:close/>
                  <a:moveTo>
                    <a:pt x="913285" y="0"/>
                  </a:moveTo>
                  <a:lnTo>
                    <a:pt x="1227052" y="70037"/>
                  </a:lnTo>
                  <a:lnTo>
                    <a:pt x="1227053" y="70037"/>
                  </a:lnTo>
                  <a:lnTo>
                    <a:pt x="1227053" y="70037"/>
                  </a:lnTo>
                  <a:lnTo>
                    <a:pt x="1227053" y="70037"/>
                  </a:lnTo>
                  <a:lnTo>
                    <a:pt x="1546422" y="187700"/>
                  </a:lnTo>
                  <a:lnTo>
                    <a:pt x="1790152" y="462246"/>
                  </a:lnTo>
                  <a:lnTo>
                    <a:pt x="1731321" y="644343"/>
                  </a:lnTo>
                  <a:lnTo>
                    <a:pt x="1425958" y="535084"/>
                  </a:lnTo>
                  <a:lnTo>
                    <a:pt x="1314863" y="408625"/>
                  </a:lnTo>
                  <a:lnTo>
                    <a:pt x="1425957" y="535083"/>
                  </a:lnTo>
                  <a:lnTo>
                    <a:pt x="1193434" y="832041"/>
                  </a:lnTo>
                  <a:lnTo>
                    <a:pt x="784417" y="708776"/>
                  </a:lnTo>
                  <a:lnTo>
                    <a:pt x="784417" y="708776"/>
                  </a:lnTo>
                  <a:lnTo>
                    <a:pt x="1193435" y="832042"/>
                  </a:lnTo>
                  <a:lnTo>
                    <a:pt x="1288685" y="1221448"/>
                  </a:lnTo>
                  <a:lnTo>
                    <a:pt x="983323" y="1510003"/>
                  </a:lnTo>
                  <a:lnTo>
                    <a:pt x="599519" y="1395141"/>
                  </a:lnTo>
                  <a:lnTo>
                    <a:pt x="599519" y="1395142"/>
                  </a:lnTo>
                  <a:lnTo>
                    <a:pt x="599518" y="1395142"/>
                  </a:lnTo>
                  <a:lnTo>
                    <a:pt x="983322" y="1510004"/>
                  </a:lnTo>
                  <a:lnTo>
                    <a:pt x="1128999" y="1787351"/>
                  </a:lnTo>
                  <a:lnTo>
                    <a:pt x="888071" y="1933028"/>
                  </a:lnTo>
                  <a:lnTo>
                    <a:pt x="493062" y="1812564"/>
                  </a:lnTo>
                  <a:lnTo>
                    <a:pt x="347384" y="1554827"/>
                  </a:lnTo>
                  <a:lnTo>
                    <a:pt x="454132" y="1487220"/>
                  </a:lnTo>
                  <a:lnTo>
                    <a:pt x="347384" y="1554827"/>
                  </a:lnTo>
                  <a:lnTo>
                    <a:pt x="95250" y="1252266"/>
                  </a:lnTo>
                  <a:lnTo>
                    <a:pt x="95250" y="1252266"/>
                  </a:lnTo>
                  <a:lnTo>
                    <a:pt x="8405" y="1232655"/>
                  </a:lnTo>
                  <a:lnTo>
                    <a:pt x="0" y="874065"/>
                  </a:lnTo>
                  <a:lnTo>
                    <a:pt x="78442" y="549092"/>
                  </a:lnTo>
                  <a:lnTo>
                    <a:pt x="173692" y="554695"/>
                  </a:lnTo>
                  <a:lnTo>
                    <a:pt x="173692" y="554695"/>
                  </a:lnTo>
                  <a:lnTo>
                    <a:pt x="470650" y="268943"/>
                  </a:lnTo>
                  <a:lnTo>
                    <a:pt x="551893" y="95251"/>
                  </a:lnTo>
                  <a:close/>
                </a:path>
              </a:pathLst>
            </a:custGeom>
            <a:gradFill>
              <a:gsLst>
                <a:gs pos="15000">
                  <a:schemeClr val="accent1">
                    <a:lumMod val="75000"/>
                  </a:schemeClr>
                </a:gs>
                <a:gs pos="100000">
                  <a:schemeClr val="accent1">
                    <a:lumMod val="50000"/>
                  </a:schemeClr>
                </a:gs>
              </a:gsLst>
              <a:lin ang="4200000" scaled="0"/>
            </a:gradFill>
            <a:ln w="38894" cap="flat">
              <a:noFill/>
              <a:prstDash val="solid"/>
              <a:miter/>
            </a:ln>
          </p:spPr>
          <p:txBody>
            <a:bodyPr rtlCol="0" anchor="ctr"/>
            <a:p>
              <a:endParaRPr lang="zh-CN" altLang="en-US"/>
            </a:p>
          </p:txBody>
        </p:sp>
        <p:grpSp>
          <p:nvGrpSpPr>
            <p:cNvPr id="66" name="图形 3"/>
            <p:cNvGrpSpPr/>
            <p:nvPr/>
          </p:nvGrpSpPr>
          <p:grpSpPr>
            <a:xfrm>
              <a:off x="1382878" y="1406207"/>
              <a:ext cx="1944234" cy="1969448"/>
              <a:chOff x="799889" y="1808920"/>
              <a:chExt cx="2702407" cy="2737457"/>
            </a:xfrm>
          </p:grpSpPr>
          <p:sp>
            <p:nvSpPr>
              <p:cNvPr id="67" name="任意多边形: 形状 10"/>
              <p:cNvSpPr/>
              <p:nvPr/>
            </p:nvSpPr>
            <p:spPr>
              <a:xfrm>
                <a:off x="908919" y="1941314"/>
                <a:ext cx="658078" cy="638610"/>
              </a:xfrm>
              <a:custGeom>
                <a:avLst/>
                <a:gdLst>
                  <a:gd name="connsiteX0" fmla="*/ 323199 w 658078"/>
                  <a:gd name="connsiteY0" fmla="*/ 241426 h 638610"/>
                  <a:gd name="connsiteX1" fmla="*/ 0 w 658078"/>
                  <a:gd name="connsiteY1" fmla="*/ 630822 h 638610"/>
                  <a:gd name="connsiteX2" fmla="*/ 132395 w 658078"/>
                  <a:gd name="connsiteY2" fmla="*/ 638610 h 638610"/>
                  <a:gd name="connsiteX3" fmla="*/ 545154 w 658078"/>
                  <a:gd name="connsiteY3" fmla="*/ 241426 h 638610"/>
                  <a:gd name="connsiteX4" fmla="*/ 658079 w 658078"/>
                  <a:gd name="connsiteY4" fmla="*/ 0 h 6386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8078" h="638610">
                    <a:moveTo>
                      <a:pt x="323199" y="241426"/>
                    </a:moveTo>
                    <a:lnTo>
                      <a:pt x="0" y="630822"/>
                    </a:lnTo>
                    <a:lnTo>
                      <a:pt x="132395" y="638610"/>
                    </a:lnTo>
                    <a:lnTo>
                      <a:pt x="545154" y="241426"/>
                    </a:lnTo>
                    <a:lnTo>
                      <a:pt x="658079" y="0"/>
                    </a:lnTo>
                    <a:close/>
                  </a:path>
                </a:pathLst>
              </a:custGeom>
              <a:gradFill>
                <a:gsLst>
                  <a:gs pos="100000">
                    <a:schemeClr val="accent1">
                      <a:lumMod val="75000"/>
                    </a:schemeClr>
                  </a:gs>
                  <a:gs pos="5000">
                    <a:schemeClr val="accent1">
                      <a:lumMod val="89000"/>
                    </a:schemeClr>
                  </a:gs>
                </a:gsLst>
                <a:lin ang="6000000" scaled="0"/>
              </a:gradFill>
              <a:ln w="38894" cap="flat">
                <a:noFill/>
                <a:prstDash val="solid"/>
                <a:miter/>
              </a:ln>
            </p:spPr>
            <p:txBody>
              <a:bodyPr rtlCol="0" anchor="ctr"/>
              <a:p>
                <a:endParaRPr lang="zh-CN" altLang="en-US"/>
              </a:p>
            </p:txBody>
          </p:sp>
          <p:sp>
            <p:nvSpPr>
              <p:cNvPr id="68" name="任意多边形: 形状 11"/>
              <p:cNvSpPr/>
              <p:nvPr/>
            </p:nvSpPr>
            <p:spPr>
              <a:xfrm>
                <a:off x="3206355" y="2451424"/>
                <a:ext cx="295940" cy="891717"/>
              </a:xfrm>
              <a:custGeom>
                <a:avLst/>
                <a:gdLst>
                  <a:gd name="connsiteX0" fmla="*/ 260895 w 295940"/>
                  <a:gd name="connsiteY0" fmla="*/ 393290 h 891717"/>
                  <a:gd name="connsiteX1" fmla="*/ 81773 w 295940"/>
                  <a:gd name="connsiteY1" fmla="*/ 0 h 891717"/>
                  <a:gd name="connsiteX2" fmla="*/ 0 w 295940"/>
                  <a:gd name="connsiteY2" fmla="*/ 253108 h 891717"/>
                  <a:gd name="connsiteX3" fmla="*/ 136289 w 295940"/>
                  <a:gd name="connsiteY3" fmla="*/ 813839 h 891717"/>
                  <a:gd name="connsiteX4" fmla="*/ 295941 w 295940"/>
                  <a:gd name="connsiteY4" fmla="*/ 891718 h 8917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5940" h="891717">
                    <a:moveTo>
                      <a:pt x="260895" y="393290"/>
                    </a:moveTo>
                    <a:lnTo>
                      <a:pt x="81773" y="0"/>
                    </a:lnTo>
                    <a:lnTo>
                      <a:pt x="0" y="253108"/>
                    </a:lnTo>
                    <a:lnTo>
                      <a:pt x="136289" y="813839"/>
                    </a:lnTo>
                    <a:lnTo>
                      <a:pt x="295941" y="891718"/>
                    </a:lnTo>
                    <a:close/>
                  </a:path>
                </a:pathLst>
              </a:custGeom>
              <a:gradFill>
                <a:gsLst>
                  <a:gs pos="100000">
                    <a:schemeClr val="accent1">
                      <a:lumMod val="75000"/>
                    </a:schemeClr>
                  </a:gs>
                  <a:gs pos="5000">
                    <a:schemeClr val="accent1">
                      <a:lumMod val="59000"/>
                    </a:schemeClr>
                  </a:gs>
                </a:gsLst>
                <a:lin ang="4200000" scaled="0"/>
              </a:gradFill>
              <a:ln w="38894" cap="flat">
                <a:noFill/>
                <a:prstDash val="solid"/>
                <a:miter/>
              </a:ln>
            </p:spPr>
            <p:txBody>
              <a:bodyPr rtlCol="0" anchor="ctr"/>
              <a:p>
                <a:endParaRPr lang="zh-CN" altLang="en-US"/>
              </a:p>
            </p:txBody>
          </p:sp>
          <p:sp>
            <p:nvSpPr>
              <p:cNvPr id="69" name="任意多边形: 形状 12"/>
              <p:cNvSpPr/>
              <p:nvPr/>
            </p:nvSpPr>
            <p:spPr>
              <a:xfrm>
                <a:off x="811570" y="3522264"/>
                <a:ext cx="673654" cy="806050"/>
              </a:xfrm>
              <a:custGeom>
                <a:avLst/>
                <a:gdLst>
                  <a:gd name="connsiteX0" fmla="*/ 471169 w 673654"/>
                  <a:gd name="connsiteY0" fmla="*/ 447806 h 806050"/>
                  <a:gd name="connsiteX1" fmla="*/ 120713 w 673654"/>
                  <a:gd name="connsiteY1" fmla="*/ 27258 h 806050"/>
                  <a:gd name="connsiteX2" fmla="*/ 0 w 673654"/>
                  <a:gd name="connsiteY2" fmla="*/ 0 h 806050"/>
                  <a:gd name="connsiteX3" fmla="*/ 210274 w 673654"/>
                  <a:gd name="connsiteY3" fmla="*/ 377715 h 806050"/>
                  <a:gd name="connsiteX4" fmla="*/ 533472 w 673654"/>
                  <a:gd name="connsiteY4" fmla="*/ 763217 h 806050"/>
                  <a:gd name="connsiteX5" fmla="*/ 673655 w 673654"/>
                  <a:gd name="connsiteY5" fmla="*/ 806051 h 806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3654" h="806050">
                    <a:moveTo>
                      <a:pt x="471169" y="447806"/>
                    </a:moveTo>
                    <a:lnTo>
                      <a:pt x="120713" y="27258"/>
                    </a:lnTo>
                    <a:lnTo>
                      <a:pt x="0" y="0"/>
                    </a:lnTo>
                    <a:lnTo>
                      <a:pt x="210274" y="377715"/>
                    </a:lnTo>
                    <a:lnTo>
                      <a:pt x="533472" y="763217"/>
                    </a:lnTo>
                    <a:lnTo>
                      <a:pt x="673655" y="806051"/>
                    </a:lnTo>
                    <a:close/>
                  </a:path>
                </a:pathLst>
              </a:custGeom>
              <a:gradFill>
                <a:gsLst>
                  <a:gs pos="100000">
                    <a:schemeClr val="accent1">
                      <a:lumMod val="75000"/>
                    </a:schemeClr>
                  </a:gs>
                  <a:gs pos="5000">
                    <a:schemeClr val="accent1">
                      <a:lumMod val="89000"/>
                    </a:schemeClr>
                  </a:gs>
                </a:gsLst>
                <a:lin ang="4200000" scaled="0"/>
              </a:gradFill>
              <a:ln w="38894" cap="flat">
                <a:noFill/>
                <a:prstDash val="solid"/>
                <a:miter/>
              </a:ln>
            </p:spPr>
            <p:txBody>
              <a:bodyPr rtlCol="0" anchor="ctr"/>
              <a:p>
                <a:endParaRPr lang="zh-CN" altLang="en-US"/>
              </a:p>
            </p:txBody>
          </p:sp>
          <p:sp>
            <p:nvSpPr>
              <p:cNvPr id="70" name="任意多边形: 形状 13"/>
              <p:cNvSpPr/>
              <p:nvPr/>
            </p:nvSpPr>
            <p:spPr>
              <a:xfrm>
                <a:off x="2034273" y="4137510"/>
                <a:ext cx="1031898" cy="408866"/>
              </a:xfrm>
              <a:custGeom>
                <a:avLst/>
                <a:gdLst>
                  <a:gd name="connsiteX0" fmla="*/ 872247 w 1031898"/>
                  <a:gd name="connsiteY0" fmla="*/ 0 h 408866"/>
                  <a:gd name="connsiteX1" fmla="*/ 334880 w 1031898"/>
                  <a:gd name="connsiteY1" fmla="*/ 155759 h 408866"/>
                  <a:gd name="connsiteX2" fmla="*/ 0 w 1031898"/>
                  <a:gd name="connsiteY2" fmla="*/ 358245 h 408866"/>
                  <a:gd name="connsiteX3" fmla="*/ 183016 w 1031898"/>
                  <a:gd name="connsiteY3" fmla="*/ 408866 h 408866"/>
                  <a:gd name="connsiteX4" fmla="*/ 677549 w 1031898"/>
                  <a:gd name="connsiteY4" fmla="*/ 264790 h 408866"/>
                  <a:gd name="connsiteX5" fmla="*/ 1031899 w 1031898"/>
                  <a:gd name="connsiteY5" fmla="*/ 58409 h 408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1898" h="408866">
                    <a:moveTo>
                      <a:pt x="872247" y="0"/>
                    </a:moveTo>
                    <a:lnTo>
                      <a:pt x="334880" y="155759"/>
                    </a:lnTo>
                    <a:lnTo>
                      <a:pt x="0" y="358245"/>
                    </a:lnTo>
                    <a:lnTo>
                      <a:pt x="183016" y="408866"/>
                    </a:lnTo>
                    <a:lnTo>
                      <a:pt x="677549" y="264790"/>
                    </a:lnTo>
                    <a:lnTo>
                      <a:pt x="1031899" y="58409"/>
                    </a:lnTo>
                    <a:close/>
                  </a:path>
                </a:pathLst>
              </a:custGeom>
              <a:gradFill>
                <a:gsLst>
                  <a:gs pos="15000">
                    <a:schemeClr val="accent1">
                      <a:lumMod val="50000"/>
                    </a:schemeClr>
                  </a:gs>
                  <a:gs pos="100000">
                    <a:schemeClr val="accent1">
                      <a:lumMod val="50000"/>
                    </a:schemeClr>
                  </a:gs>
                </a:gsLst>
                <a:lin ang="4200000" scaled="0"/>
              </a:gradFill>
              <a:ln w="38894" cap="flat">
                <a:noFill/>
                <a:prstDash val="solid"/>
                <a:miter/>
              </a:ln>
            </p:spPr>
            <p:txBody>
              <a:bodyPr rtlCol="0" anchor="ctr"/>
              <a:p>
                <a:endParaRPr lang="zh-CN" altLang="en-US"/>
              </a:p>
            </p:txBody>
          </p:sp>
          <p:sp>
            <p:nvSpPr>
              <p:cNvPr id="71" name="任意多边形: 形状 14"/>
              <p:cNvSpPr/>
              <p:nvPr/>
            </p:nvSpPr>
            <p:spPr>
              <a:xfrm>
                <a:off x="799889" y="2572137"/>
                <a:ext cx="253107" cy="977385"/>
              </a:xfrm>
              <a:custGeom>
                <a:avLst/>
                <a:gdLst>
                  <a:gd name="connsiteX0" fmla="*/ 241425 w 253107"/>
                  <a:gd name="connsiteY0" fmla="*/ 7788 h 977385"/>
                  <a:gd name="connsiteX1" fmla="*/ 109031 w 253107"/>
                  <a:gd name="connsiteY1" fmla="*/ 0 h 977385"/>
                  <a:gd name="connsiteX2" fmla="*/ 0 w 253107"/>
                  <a:gd name="connsiteY2" fmla="*/ 451700 h 977385"/>
                  <a:gd name="connsiteX3" fmla="*/ 11682 w 253107"/>
                  <a:gd name="connsiteY3" fmla="*/ 950127 h 977385"/>
                  <a:gd name="connsiteX4" fmla="*/ 132395 w 253107"/>
                  <a:gd name="connsiteY4" fmla="*/ 977385 h 977385"/>
                  <a:gd name="connsiteX5" fmla="*/ 253107 w 253107"/>
                  <a:gd name="connsiteY5" fmla="*/ 486745 h 977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107" h="977385">
                    <a:moveTo>
                      <a:pt x="241425" y="7788"/>
                    </a:moveTo>
                    <a:lnTo>
                      <a:pt x="109031" y="0"/>
                    </a:lnTo>
                    <a:lnTo>
                      <a:pt x="0" y="451700"/>
                    </a:lnTo>
                    <a:lnTo>
                      <a:pt x="11682" y="950127"/>
                    </a:lnTo>
                    <a:lnTo>
                      <a:pt x="132395" y="977385"/>
                    </a:lnTo>
                    <a:lnTo>
                      <a:pt x="253107" y="486745"/>
                    </a:lnTo>
                    <a:close/>
                  </a:path>
                </a:pathLst>
              </a:custGeom>
              <a:gradFill>
                <a:gsLst>
                  <a:gs pos="100000">
                    <a:schemeClr val="accent1">
                      <a:lumMod val="75000"/>
                    </a:schemeClr>
                  </a:gs>
                  <a:gs pos="5000">
                    <a:schemeClr val="accent1">
                      <a:lumMod val="89000"/>
                    </a:schemeClr>
                  </a:gs>
                </a:gsLst>
                <a:lin ang="6000000" scaled="0"/>
              </a:gradFill>
              <a:ln w="38894" cap="flat">
                <a:noFill/>
                <a:prstDash val="solid"/>
                <a:miter/>
              </a:ln>
            </p:spPr>
            <p:txBody>
              <a:bodyPr rtlCol="0" anchor="ctr"/>
              <a:p>
                <a:endParaRPr lang="zh-CN" altLang="en-US"/>
              </a:p>
            </p:txBody>
          </p:sp>
          <p:sp>
            <p:nvSpPr>
              <p:cNvPr id="72" name="任意多边形: 形状 15"/>
              <p:cNvSpPr/>
              <p:nvPr/>
            </p:nvSpPr>
            <p:spPr>
              <a:xfrm>
                <a:off x="2906520" y="3265262"/>
                <a:ext cx="595775" cy="930657"/>
              </a:xfrm>
              <a:custGeom>
                <a:avLst/>
                <a:gdLst>
                  <a:gd name="connsiteX0" fmla="*/ 436124 w 595775"/>
                  <a:gd name="connsiteY0" fmla="*/ 0 h 930657"/>
                  <a:gd name="connsiteX1" fmla="*/ 144076 w 595775"/>
                  <a:gd name="connsiteY1" fmla="*/ 389396 h 930657"/>
                  <a:gd name="connsiteX2" fmla="*/ 0 w 595775"/>
                  <a:gd name="connsiteY2" fmla="*/ 872248 h 930657"/>
                  <a:gd name="connsiteX3" fmla="*/ 159652 w 595775"/>
                  <a:gd name="connsiteY3" fmla="*/ 930657 h 930657"/>
                  <a:gd name="connsiteX4" fmla="*/ 459487 w 595775"/>
                  <a:gd name="connsiteY4" fmla="*/ 525685 h 930657"/>
                  <a:gd name="connsiteX5" fmla="*/ 595776 w 595775"/>
                  <a:gd name="connsiteY5" fmla="*/ 77879 h 93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5775" h="930657">
                    <a:moveTo>
                      <a:pt x="436124" y="0"/>
                    </a:moveTo>
                    <a:lnTo>
                      <a:pt x="144076" y="389396"/>
                    </a:lnTo>
                    <a:lnTo>
                      <a:pt x="0" y="872248"/>
                    </a:lnTo>
                    <a:lnTo>
                      <a:pt x="159652" y="930657"/>
                    </a:lnTo>
                    <a:lnTo>
                      <a:pt x="459487" y="525685"/>
                    </a:lnTo>
                    <a:lnTo>
                      <a:pt x="595776" y="77879"/>
                    </a:lnTo>
                    <a:close/>
                  </a:path>
                </a:pathLst>
              </a:custGeom>
              <a:gradFill>
                <a:gsLst>
                  <a:gs pos="15000">
                    <a:schemeClr val="accent1">
                      <a:lumMod val="75000"/>
                    </a:schemeClr>
                  </a:gs>
                  <a:gs pos="100000">
                    <a:schemeClr val="accent1">
                      <a:lumMod val="50000"/>
                    </a:schemeClr>
                  </a:gs>
                </a:gsLst>
                <a:lin ang="4200000" scaled="0"/>
              </a:gradFill>
              <a:ln w="38894" cap="flat">
                <a:noFill/>
                <a:prstDash val="solid"/>
                <a:miter/>
              </a:ln>
            </p:spPr>
            <p:txBody>
              <a:bodyPr rtlCol="0" anchor="ctr"/>
              <a:p>
                <a:endParaRPr lang="zh-CN" altLang="en-US"/>
              </a:p>
            </p:txBody>
          </p:sp>
          <p:sp>
            <p:nvSpPr>
              <p:cNvPr id="73" name="任意多边形: 形状 16"/>
              <p:cNvSpPr/>
              <p:nvPr/>
            </p:nvSpPr>
            <p:spPr>
              <a:xfrm>
                <a:off x="1454073" y="1808920"/>
                <a:ext cx="1051368" cy="475063"/>
              </a:xfrm>
              <a:custGeom>
                <a:avLst/>
                <a:gdLst>
                  <a:gd name="connsiteX0" fmla="*/ 615245 w 1051368"/>
                  <a:gd name="connsiteY0" fmla="*/ 0 h 475063"/>
                  <a:gd name="connsiteX1" fmla="*/ 112925 w 1051368"/>
                  <a:gd name="connsiteY1" fmla="*/ 132395 h 475063"/>
                  <a:gd name="connsiteX2" fmla="*/ 0 w 1051368"/>
                  <a:gd name="connsiteY2" fmla="*/ 373821 h 475063"/>
                  <a:gd name="connsiteX3" fmla="*/ 416654 w 1051368"/>
                  <a:gd name="connsiteY3" fmla="*/ 475064 h 475063"/>
                  <a:gd name="connsiteX4" fmla="*/ 961808 w 1051368"/>
                  <a:gd name="connsiteY4" fmla="*/ 327093 h 475063"/>
                  <a:gd name="connsiteX5" fmla="*/ 1051369 w 1051368"/>
                  <a:gd name="connsiteY5" fmla="*/ 97349 h 475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1368" h="475063">
                    <a:moveTo>
                      <a:pt x="615245" y="0"/>
                    </a:moveTo>
                    <a:lnTo>
                      <a:pt x="112925" y="132395"/>
                    </a:lnTo>
                    <a:lnTo>
                      <a:pt x="0" y="373821"/>
                    </a:lnTo>
                    <a:lnTo>
                      <a:pt x="416654" y="475064"/>
                    </a:lnTo>
                    <a:lnTo>
                      <a:pt x="961808" y="327093"/>
                    </a:lnTo>
                    <a:lnTo>
                      <a:pt x="1051369" y="97349"/>
                    </a:lnTo>
                    <a:close/>
                  </a:path>
                </a:pathLst>
              </a:custGeom>
              <a:gradFill>
                <a:gsLst>
                  <a:gs pos="100000">
                    <a:schemeClr val="accent1">
                      <a:lumMod val="75000"/>
                    </a:schemeClr>
                  </a:gs>
                  <a:gs pos="5000">
                    <a:schemeClr val="accent1">
                      <a:lumMod val="89000"/>
                    </a:schemeClr>
                  </a:gs>
                </a:gsLst>
                <a:lin ang="16800000" scaled="0"/>
              </a:gradFill>
              <a:ln w="38894" cap="flat">
                <a:noFill/>
                <a:prstDash val="solid"/>
                <a:miter/>
              </a:ln>
            </p:spPr>
            <p:txBody>
              <a:bodyPr rtlCol="0" anchor="ctr"/>
              <a:p>
                <a:endParaRPr lang="zh-CN" altLang="en-US"/>
              </a:p>
            </p:txBody>
          </p:sp>
          <p:sp>
            <p:nvSpPr>
              <p:cNvPr id="75" name="任意多边形: 形状 17"/>
              <p:cNvSpPr/>
              <p:nvPr/>
            </p:nvSpPr>
            <p:spPr>
              <a:xfrm>
                <a:off x="2415881" y="1906269"/>
                <a:ext cx="872246" cy="798262"/>
              </a:xfrm>
              <a:custGeom>
                <a:avLst/>
                <a:gdLst>
                  <a:gd name="connsiteX0" fmla="*/ 533472 w 872246"/>
                  <a:gd name="connsiteY0" fmla="*/ 163547 h 798262"/>
                  <a:gd name="connsiteX1" fmla="*/ 89561 w 872246"/>
                  <a:gd name="connsiteY1" fmla="*/ 0 h 798262"/>
                  <a:gd name="connsiteX2" fmla="*/ 0 w 872246"/>
                  <a:gd name="connsiteY2" fmla="*/ 229744 h 798262"/>
                  <a:gd name="connsiteX3" fmla="*/ 366032 w 872246"/>
                  <a:gd name="connsiteY3" fmla="*/ 646398 h 798262"/>
                  <a:gd name="connsiteX4" fmla="*/ 790474 w 872246"/>
                  <a:gd name="connsiteY4" fmla="*/ 798263 h 798262"/>
                  <a:gd name="connsiteX5" fmla="*/ 872247 w 872246"/>
                  <a:gd name="connsiteY5" fmla="*/ 545155 h 79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246" h="798262">
                    <a:moveTo>
                      <a:pt x="533472" y="163547"/>
                    </a:moveTo>
                    <a:lnTo>
                      <a:pt x="89561" y="0"/>
                    </a:lnTo>
                    <a:lnTo>
                      <a:pt x="0" y="229744"/>
                    </a:lnTo>
                    <a:lnTo>
                      <a:pt x="366032" y="646398"/>
                    </a:lnTo>
                    <a:lnTo>
                      <a:pt x="790474" y="798263"/>
                    </a:lnTo>
                    <a:lnTo>
                      <a:pt x="872247" y="545155"/>
                    </a:lnTo>
                    <a:close/>
                  </a:path>
                </a:pathLst>
              </a:custGeom>
              <a:gradFill>
                <a:gsLst>
                  <a:gs pos="10000">
                    <a:schemeClr val="accent1"/>
                  </a:gs>
                  <a:gs pos="99000">
                    <a:schemeClr val="accent1">
                      <a:lumMod val="75000"/>
                    </a:schemeClr>
                  </a:gs>
                </a:gsLst>
                <a:lin ang="4200000" scaled="0"/>
              </a:gradFill>
              <a:ln w="38894" cap="flat">
                <a:noFill/>
                <a:prstDash val="solid"/>
                <a:miter/>
              </a:ln>
            </p:spPr>
            <p:txBody>
              <a:bodyPr rtlCol="0" anchor="ctr"/>
              <a:p>
                <a:endParaRPr lang="zh-CN" altLang="en-US"/>
              </a:p>
            </p:txBody>
          </p:sp>
          <p:sp>
            <p:nvSpPr>
              <p:cNvPr id="76" name="任意多边形: 形状 18"/>
              <p:cNvSpPr/>
              <p:nvPr/>
            </p:nvSpPr>
            <p:spPr>
              <a:xfrm>
                <a:off x="1282739" y="3748114"/>
                <a:ext cx="1086414" cy="747641"/>
              </a:xfrm>
              <a:custGeom>
                <a:avLst/>
                <a:gdLst>
                  <a:gd name="connsiteX0" fmla="*/ 883929 w 1086414"/>
                  <a:gd name="connsiteY0" fmla="*/ 159653 h 747641"/>
                  <a:gd name="connsiteX1" fmla="*/ 350456 w 1086414"/>
                  <a:gd name="connsiteY1" fmla="*/ 0 h 747641"/>
                  <a:gd name="connsiteX2" fmla="*/ 0 w 1086414"/>
                  <a:gd name="connsiteY2" fmla="*/ 221956 h 747641"/>
                  <a:gd name="connsiteX3" fmla="*/ 202486 w 1086414"/>
                  <a:gd name="connsiteY3" fmla="*/ 580201 h 747641"/>
                  <a:gd name="connsiteX4" fmla="*/ 751534 w 1086414"/>
                  <a:gd name="connsiteY4" fmla="*/ 747641 h 747641"/>
                  <a:gd name="connsiteX5" fmla="*/ 1086414 w 1086414"/>
                  <a:gd name="connsiteY5" fmla="*/ 545155 h 74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414" h="747641">
                    <a:moveTo>
                      <a:pt x="883929" y="159653"/>
                    </a:moveTo>
                    <a:lnTo>
                      <a:pt x="350456" y="0"/>
                    </a:lnTo>
                    <a:lnTo>
                      <a:pt x="0" y="221956"/>
                    </a:lnTo>
                    <a:lnTo>
                      <a:pt x="202486" y="580201"/>
                    </a:lnTo>
                    <a:lnTo>
                      <a:pt x="751534" y="747641"/>
                    </a:lnTo>
                    <a:lnTo>
                      <a:pt x="1086414" y="545155"/>
                    </a:lnTo>
                    <a:close/>
                  </a:path>
                </a:pathLst>
              </a:custGeom>
              <a:gradFill>
                <a:gsLst>
                  <a:gs pos="15000">
                    <a:schemeClr val="accent1">
                      <a:lumMod val="75000"/>
                    </a:schemeClr>
                  </a:gs>
                  <a:gs pos="100000">
                    <a:schemeClr val="accent1">
                      <a:lumMod val="50000"/>
                    </a:schemeClr>
                  </a:gs>
                </a:gsLst>
                <a:lin ang="4200000" scaled="0"/>
              </a:gradFill>
              <a:ln w="38894" cap="flat">
                <a:noFill/>
                <a:prstDash val="solid"/>
                <a:miter/>
              </a:ln>
            </p:spPr>
            <p:txBody>
              <a:bodyPr rtlCol="0" anchor="ctr"/>
              <a:p>
                <a:endParaRPr lang="zh-CN" altLang="en-US"/>
              </a:p>
            </p:txBody>
          </p:sp>
          <p:sp>
            <p:nvSpPr>
              <p:cNvPr id="77" name="任意多边形: 形状 19"/>
              <p:cNvSpPr/>
              <p:nvPr/>
            </p:nvSpPr>
            <p:spPr>
              <a:xfrm>
                <a:off x="932283" y="3058882"/>
                <a:ext cx="700912" cy="911187"/>
              </a:xfrm>
              <a:custGeom>
                <a:avLst/>
                <a:gdLst>
                  <a:gd name="connsiteX0" fmla="*/ 556836 w 700912"/>
                  <a:gd name="connsiteY0" fmla="*/ 116819 h 911187"/>
                  <a:gd name="connsiteX1" fmla="*/ 120713 w 700912"/>
                  <a:gd name="connsiteY1" fmla="*/ 0 h 911187"/>
                  <a:gd name="connsiteX2" fmla="*/ 0 w 700912"/>
                  <a:gd name="connsiteY2" fmla="*/ 490640 h 911187"/>
                  <a:gd name="connsiteX3" fmla="*/ 350456 w 700912"/>
                  <a:gd name="connsiteY3" fmla="*/ 911188 h 911187"/>
                  <a:gd name="connsiteX4" fmla="*/ 700913 w 700912"/>
                  <a:gd name="connsiteY4" fmla="*/ 689232 h 9111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0912" h="911187">
                    <a:moveTo>
                      <a:pt x="556836" y="116819"/>
                    </a:moveTo>
                    <a:lnTo>
                      <a:pt x="120713" y="0"/>
                    </a:lnTo>
                    <a:lnTo>
                      <a:pt x="0" y="490640"/>
                    </a:lnTo>
                    <a:lnTo>
                      <a:pt x="350456" y="911188"/>
                    </a:lnTo>
                    <a:lnTo>
                      <a:pt x="700913" y="689232"/>
                    </a:lnTo>
                    <a:close/>
                  </a:path>
                </a:pathLst>
              </a:custGeom>
              <a:gradFill>
                <a:gsLst>
                  <a:gs pos="100000">
                    <a:schemeClr val="accent1">
                      <a:lumMod val="75000"/>
                    </a:schemeClr>
                  </a:gs>
                  <a:gs pos="5000">
                    <a:schemeClr val="accent1"/>
                  </a:gs>
                </a:gsLst>
                <a:lin ang="4200000" scaled="0"/>
              </a:gradFill>
              <a:ln w="38894" cap="flat">
                <a:noFill/>
                <a:prstDash val="solid"/>
                <a:miter/>
              </a:ln>
            </p:spPr>
            <p:txBody>
              <a:bodyPr rtlCol="0" anchor="ctr"/>
              <a:p>
                <a:endParaRPr lang="zh-CN" altLang="en-US"/>
              </a:p>
            </p:txBody>
          </p:sp>
          <p:sp>
            <p:nvSpPr>
              <p:cNvPr id="78" name="任意多边形: 形状 20"/>
              <p:cNvSpPr/>
              <p:nvPr/>
            </p:nvSpPr>
            <p:spPr>
              <a:xfrm>
                <a:off x="2166668" y="3506688"/>
                <a:ext cx="883928" cy="786580"/>
              </a:xfrm>
              <a:custGeom>
                <a:avLst/>
                <a:gdLst>
                  <a:gd name="connsiteX0" fmla="*/ 424442 w 883928"/>
                  <a:gd name="connsiteY0" fmla="*/ 0 h 786580"/>
                  <a:gd name="connsiteX1" fmla="*/ 0 w 883928"/>
                  <a:gd name="connsiteY1" fmla="*/ 401078 h 786580"/>
                  <a:gd name="connsiteX2" fmla="*/ 202486 w 883928"/>
                  <a:gd name="connsiteY2" fmla="*/ 786581 h 786580"/>
                  <a:gd name="connsiteX3" fmla="*/ 739852 w 883928"/>
                  <a:gd name="connsiteY3" fmla="*/ 630822 h 786580"/>
                  <a:gd name="connsiteX4" fmla="*/ 883929 w 883928"/>
                  <a:gd name="connsiteY4" fmla="*/ 147971 h 7865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3928" h="786580">
                    <a:moveTo>
                      <a:pt x="424442" y="0"/>
                    </a:moveTo>
                    <a:lnTo>
                      <a:pt x="0" y="401078"/>
                    </a:lnTo>
                    <a:lnTo>
                      <a:pt x="202486" y="786581"/>
                    </a:lnTo>
                    <a:lnTo>
                      <a:pt x="739852" y="630822"/>
                    </a:lnTo>
                    <a:lnTo>
                      <a:pt x="883929" y="147971"/>
                    </a:lnTo>
                    <a:close/>
                  </a:path>
                </a:pathLst>
              </a:custGeom>
              <a:gradFill>
                <a:gsLst>
                  <a:gs pos="100000">
                    <a:schemeClr val="accent1">
                      <a:lumMod val="75000"/>
                    </a:schemeClr>
                  </a:gs>
                  <a:gs pos="2000">
                    <a:schemeClr val="accent1">
                      <a:lumMod val="50000"/>
                    </a:schemeClr>
                  </a:gs>
                </a:gsLst>
                <a:lin ang="4200000" scaled="0"/>
              </a:gradFill>
              <a:ln w="38894" cap="flat">
                <a:noFill/>
                <a:prstDash val="solid"/>
                <a:miter/>
              </a:ln>
            </p:spPr>
            <p:txBody>
              <a:bodyPr rtlCol="0" anchor="ctr"/>
              <a:p>
                <a:endParaRPr lang="zh-CN" altLang="en-US"/>
              </a:p>
            </p:txBody>
          </p:sp>
          <p:sp>
            <p:nvSpPr>
              <p:cNvPr id="81" name="任意多边形: 形状 21"/>
              <p:cNvSpPr/>
              <p:nvPr/>
            </p:nvSpPr>
            <p:spPr>
              <a:xfrm>
                <a:off x="1041314" y="2182740"/>
                <a:ext cx="848882" cy="992960"/>
              </a:xfrm>
              <a:custGeom>
                <a:avLst/>
                <a:gdLst>
                  <a:gd name="connsiteX0" fmla="*/ 829413 w 848882"/>
                  <a:gd name="connsiteY0" fmla="*/ 101243 h 992960"/>
                  <a:gd name="connsiteX1" fmla="*/ 412760 w 848882"/>
                  <a:gd name="connsiteY1" fmla="*/ 0 h 992960"/>
                  <a:gd name="connsiteX2" fmla="*/ 0 w 848882"/>
                  <a:gd name="connsiteY2" fmla="*/ 397184 h 992960"/>
                  <a:gd name="connsiteX3" fmla="*/ 11682 w 848882"/>
                  <a:gd name="connsiteY3" fmla="*/ 876142 h 992960"/>
                  <a:gd name="connsiteX4" fmla="*/ 447805 w 848882"/>
                  <a:gd name="connsiteY4" fmla="*/ 992961 h 992960"/>
                  <a:gd name="connsiteX5" fmla="*/ 848883 w 848882"/>
                  <a:gd name="connsiteY5" fmla="*/ 611352 h 99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8882" h="992960">
                    <a:moveTo>
                      <a:pt x="829413" y="101243"/>
                    </a:moveTo>
                    <a:lnTo>
                      <a:pt x="412760" y="0"/>
                    </a:lnTo>
                    <a:lnTo>
                      <a:pt x="0" y="397184"/>
                    </a:lnTo>
                    <a:lnTo>
                      <a:pt x="11682" y="876142"/>
                    </a:lnTo>
                    <a:lnTo>
                      <a:pt x="447805" y="992961"/>
                    </a:lnTo>
                    <a:lnTo>
                      <a:pt x="848883" y="611352"/>
                    </a:lnTo>
                    <a:close/>
                  </a:path>
                </a:pathLst>
              </a:custGeom>
              <a:gradFill>
                <a:gsLst>
                  <a:gs pos="10000">
                    <a:schemeClr val="accent1">
                      <a:lumMod val="60000"/>
                      <a:lumOff val="40000"/>
                    </a:schemeClr>
                  </a:gs>
                  <a:gs pos="99000">
                    <a:schemeClr val="accent1">
                      <a:lumMod val="80000"/>
                      <a:lumOff val="20000"/>
                    </a:schemeClr>
                  </a:gs>
                </a:gsLst>
                <a:lin ang="4200000" scaled="0"/>
              </a:gradFill>
              <a:ln w="38894" cap="flat">
                <a:noFill/>
                <a:prstDash val="solid"/>
                <a:miter/>
              </a:ln>
            </p:spPr>
            <p:txBody>
              <a:bodyPr rtlCol="0" anchor="ctr"/>
              <a:p>
                <a:endParaRPr lang="zh-CN" altLang="en-US"/>
              </a:p>
            </p:txBody>
          </p:sp>
          <p:sp>
            <p:nvSpPr>
              <p:cNvPr id="83" name="任意多边形: 形状 22"/>
              <p:cNvSpPr/>
              <p:nvPr/>
            </p:nvSpPr>
            <p:spPr>
              <a:xfrm>
                <a:off x="1489119" y="2794092"/>
                <a:ext cx="1101990" cy="1113673"/>
              </a:xfrm>
              <a:custGeom>
                <a:avLst/>
                <a:gdLst>
                  <a:gd name="connsiteX0" fmla="*/ 969596 w 1101990"/>
                  <a:gd name="connsiteY0" fmla="*/ 171335 h 1113673"/>
                  <a:gd name="connsiteX1" fmla="*/ 401078 w 1101990"/>
                  <a:gd name="connsiteY1" fmla="*/ 0 h 1113673"/>
                  <a:gd name="connsiteX2" fmla="*/ 0 w 1101990"/>
                  <a:gd name="connsiteY2" fmla="*/ 381608 h 1113673"/>
                  <a:gd name="connsiteX3" fmla="*/ 144076 w 1101990"/>
                  <a:gd name="connsiteY3" fmla="*/ 954021 h 1113673"/>
                  <a:gd name="connsiteX4" fmla="*/ 677549 w 1101990"/>
                  <a:gd name="connsiteY4" fmla="*/ 1113674 h 1113673"/>
                  <a:gd name="connsiteX5" fmla="*/ 1101990 w 1101990"/>
                  <a:gd name="connsiteY5" fmla="*/ 712595 h 1113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1990" h="1113673">
                    <a:moveTo>
                      <a:pt x="969596" y="171335"/>
                    </a:moveTo>
                    <a:lnTo>
                      <a:pt x="401078" y="0"/>
                    </a:lnTo>
                    <a:lnTo>
                      <a:pt x="0" y="381608"/>
                    </a:lnTo>
                    <a:lnTo>
                      <a:pt x="144076" y="954021"/>
                    </a:lnTo>
                    <a:lnTo>
                      <a:pt x="677549" y="1113674"/>
                    </a:lnTo>
                    <a:lnTo>
                      <a:pt x="1101990" y="712595"/>
                    </a:lnTo>
                    <a:close/>
                  </a:path>
                </a:pathLst>
              </a:custGeom>
              <a:gradFill>
                <a:gsLst>
                  <a:gs pos="10000">
                    <a:schemeClr val="accent1">
                      <a:lumMod val="60000"/>
                      <a:lumOff val="40000"/>
                    </a:schemeClr>
                  </a:gs>
                  <a:gs pos="99000">
                    <a:schemeClr val="accent1"/>
                  </a:gs>
                </a:gsLst>
                <a:lin ang="4200000" scaled="0"/>
              </a:gradFill>
              <a:ln w="38894" cap="flat">
                <a:noFill/>
                <a:prstDash val="solid"/>
                <a:miter/>
              </a:ln>
            </p:spPr>
            <p:txBody>
              <a:bodyPr rtlCol="0" anchor="ctr"/>
              <a:p>
                <a:endParaRPr lang="zh-CN" altLang="en-US"/>
              </a:p>
            </p:txBody>
          </p:sp>
          <p:sp>
            <p:nvSpPr>
              <p:cNvPr id="84" name="任意多边形: 形状 23"/>
              <p:cNvSpPr/>
              <p:nvPr/>
            </p:nvSpPr>
            <p:spPr>
              <a:xfrm>
                <a:off x="2458715" y="2552667"/>
                <a:ext cx="883928" cy="1101991"/>
              </a:xfrm>
              <a:custGeom>
                <a:avLst/>
                <a:gdLst>
                  <a:gd name="connsiteX0" fmla="*/ 747640 w 883928"/>
                  <a:gd name="connsiteY0" fmla="*/ 151865 h 1101991"/>
                  <a:gd name="connsiteX1" fmla="*/ 323199 w 883928"/>
                  <a:gd name="connsiteY1" fmla="*/ 0 h 1101991"/>
                  <a:gd name="connsiteX2" fmla="*/ 0 w 883928"/>
                  <a:gd name="connsiteY2" fmla="*/ 412760 h 1101991"/>
                  <a:gd name="connsiteX3" fmla="*/ 132395 w 883928"/>
                  <a:gd name="connsiteY3" fmla="*/ 954021 h 1101991"/>
                  <a:gd name="connsiteX4" fmla="*/ 591882 w 883928"/>
                  <a:gd name="connsiteY4" fmla="*/ 1101992 h 1101991"/>
                  <a:gd name="connsiteX5" fmla="*/ 883929 w 883928"/>
                  <a:gd name="connsiteY5" fmla="*/ 712596 h 1101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3928" h="1101991">
                    <a:moveTo>
                      <a:pt x="747640" y="151865"/>
                    </a:moveTo>
                    <a:lnTo>
                      <a:pt x="323199" y="0"/>
                    </a:lnTo>
                    <a:lnTo>
                      <a:pt x="0" y="412760"/>
                    </a:lnTo>
                    <a:lnTo>
                      <a:pt x="132395" y="954021"/>
                    </a:lnTo>
                    <a:lnTo>
                      <a:pt x="591882" y="1101992"/>
                    </a:lnTo>
                    <a:lnTo>
                      <a:pt x="883929" y="712596"/>
                    </a:lnTo>
                    <a:close/>
                  </a:path>
                </a:pathLst>
              </a:custGeom>
              <a:gradFill>
                <a:gsLst>
                  <a:gs pos="100000">
                    <a:schemeClr val="accent1"/>
                  </a:gs>
                  <a:gs pos="2000">
                    <a:schemeClr val="accent1">
                      <a:lumMod val="75000"/>
                    </a:schemeClr>
                  </a:gs>
                </a:gsLst>
                <a:lin ang="4200000" scaled="0"/>
              </a:gradFill>
              <a:ln w="38894" cap="flat">
                <a:noFill/>
                <a:prstDash val="solid"/>
                <a:miter/>
              </a:ln>
            </p:spPr>
            <p:txBody>
              <a:bodyPr rtlCol="0" anchor="ctr"/>
              <a:p>
                <a:endParaRPr lang="zh-CN" altLang="en-US"/>
              </a:p>
            </p:txBody>
          </p:sp>
          <p:sp>
            <p:nvSpPr>
              <p:cNvPr id="85" name="任意多边形: 形状 27"/>
              <p:cNvSpPr/>
              <p:nvPr/>
            </p:nvSpPr>
            <p:spPr>
              <a:xfrm>
                <a:off x="1870727" y="2136012"/>
                <a:ext cx="911186" cy="829414"/>
              </a:xfrm>
              <a:custGeom>
                <a:avLst/>
                <a:gdLst>
                  <a:gd name="connsiteX0" fmla="*/ 545154 w 911186"/>
                  <a:gd name="connsiteY0" fmla="*/ 0 h 829414"/>
                  <a:gd name="connsiteX1" fmla="*/ 0 w 911186"/>
                  <a:gd name="connsiteY1" fmla="*/ 147971 h 829414"/>
                  <a:gd name="connsiteX2" fmla="*/ 19470 w 911186"/>
                  <a:gd name="connsiteY2" fmla="*/ 658080 h 829414"/>
                  <a:gd name="connsiteX3" fmla="*/ 587988 w 911186"/>
                  <a:gd name="connsiteY3" fmla="*/ 829414 h 829414"/>
                  <a:gd name="connsiteX4" fmla="*/ 911186 w 911186"/>
                  <a:gd name="connsiteY4" fmla="*/ 416654 h 829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1186" h="829414">
                    <a:moveTo>
                      <a:pt x="545154" y="0"/>
                    </a:moveTo>
                    <a:lnTo>
                      <a:pt x="0" y="147971"/>
                    </a:lnTo>
                    <a:lnTo>
                      <a:pt x="19470" y="658080"/>
                    </a:lnTo>
                    <a:lnTo>
                      <a:pt x="587988" y="829414"/>
                    </a:lnTo>
                    <a:lnTo>
                      <a:pt x="911186" y="416654"/>
                    </a:lnTo>
                    <a:close/>
                  </a:path>
                </a:pathLst>
              </a:custGeom>
              <a:gradFill>
                <a:gsLst>
                  <a:gs pos="10000">
                    <a:schemeClr val="accent1">
                      <a:lumMod val="70000"/>
                      <a:lumOff val="30000"/>
                    </a:schemeClr>
                  </a:gs>
                  <a:gs pos="99000">
                    <a:schemeClr val="accent1"/>
                  </a:gs>
                </a:gsLst>
                <a:lin ang="4200000" scaled="0"/>
              </a:gradFill>
              <a:ln w="38894" cap="flat">
                <a:noFill/>
                <a:prstDash val="solid"/>
                <a:miter/>
              </a:ln>
            </p:spPr>
            <p:txBody>
              <a:bodyPr rtlCol="0" anchor="ctr"/>
              <a:p>
                <a:endParaRPr lang="zh-CN" altLang="en-US"/>
              </a:p>
            </p:txBody>
          </p:sp>
        </p:grpSp>
      </p:grpSp>
      <p:sp>
        <p:nvSpPr>
          <p:cNvPr id="86" name="文本框 85"/>
          <p:cNvSpPr txBox="1"/>
          <p:nvPr/>
        </p:nvSpPr>
        <p:spPr>
          <a:xfrm>
            <a:off x="4457389" y="1066565"/>
            <a:ext cx="935220" cy="521970"/>
          </a:xfrm>
          <a:prstGeom prst="rect">
            <a:avLst/>
          </a:prstGeom>
          <a:noFill/>
        </p:spPr>
        <p:txBody>
          <a:bodyPr wrap="square" rtlCol="0">
            <a:spAutoFit/>
          </a:bodyPr>
          <a:p>
            <a:pPr algn="ctr"/>
            <a:r>
              <a:rPr lang="en-US" altLang="zh-CN" sz="2800" b="1" dirty="0">
                <a:solidFill>
                  <a:schemeClr val="bg1"/>
                </a:solidFill>
                <a:latin typeface="黑体" panose="02010609060101010101" pitchFamily="49" charset="-122"/>
                <a:ea typeface="黑体" panose="02010609060101010101" pitchFamily="49" charset="-122"/>
              </a:rPr>
              <a:t>b</a:t>
            </a:r>
            <a:endParaRPr lang="en-US" altLang="zh-CN" sz="2800" b="1" dirty="0">
              <a:solidFill>
                <a:schemeClr val="bg1"/>
              </a:solidFill>
              <a:latin typeface="黑体" panose="02010609060101010101" pitchFamily="49" charset="-122"/>
              <a:ea typeface="黑体" panose="02010609060101010101" pitchFamily="49" charset="-122"/>
            </a:endParaRPr>
          </a:p>
        </p:txBody>
      </p:sp>
      <p:pic>
        <p:nvPicPr>
          <p:cNvPr id="89" name="图片 88"/>
          <p:cNvPicPr>
            <a:picLocks noChangeAspect="1"/>
          </p:cNvPicPr>
          <p:nvPr/>
        </p:nvPicPr>
        <p:blipFill>
          <a:blip r:embed="rId1"/>
          <a:srcRect t="14342" b="32795"/>
          <a:stretch>
            <a:fillRect/>
          </a:stretch>
        </p:blipFill>
        <p:spPr>
          <a:xfrm>
            <a:off x="1217295" y="1972310"/>
            <a:ext cx="6558915" cy="2533015"/>
          </a:xfrm>
          <a:prstGeom prst="rect">
            <a:avLst/>
          </a:prstGeom>
        </p:spPr>
      </p:pic>
      <p:sp>
        <p:nvSpPr>
          <p:cNvPr id="92" name="文本框 91"/>
          <p:cNvSpPr txBox="1"/>
          <p:nvPr/>
        </p:nvSpPr>
        <p:spPr>
          <a:xfrm>
            <a:off x="681355" y="4505325"/>
            <a:ext cx="7446645" cy="583565"/>
          </a:xfrm>
          <a:prstGeom prst="rect">
            <a:avLst/>
          </a:prstGeom>
          <a:noFill/>
          <a:ln w="25400">
            <a:solidFill>
              <a:srgbClr val="0F67E6"/>
            </a:solidFill>
            <a:prstDash val="sysDash"/>
          </a:ln>
        </p:spPr>
        <p:txBody>
          <a:bodyPr wrap="square" rtlCol="0" anchor="t">
            <a:spAutoFit/>
          </a:bodyPr>
          <a:p>
            <a:pPr algn="ctr">
              <a:lnSpc>
                <a:spcPct val="100000"/>
              </a:lnSpc>
              <a:buClrTx/>
              <a:buSzTx/>
              <a:buFont typeface="Wingdings" panose="05000000000000000000" charset="0"/>
            </a:pPr>
            <a:r>
              <a:rPr lang="zh-CN" altLang="en-US" sz="1600">
                <a:latin typeface="微软雅黑" panose="020B0503020204020204" charset="-122"/>
                <a:ea typeface="微软雅黑" panose="020B0503020204020204" charset="-122"/>
                <a:cs typeface="微软雅黑" panose="020B0503020204020204" charset="-122"/>
              </a:rPr>
              <a:t>根据评估结论，提出并落实工艺设计、仪表控制、报警与紧急干预、控制设施</a:t>
            </a:r>
            <a:endParaRPr lang="zh-CN" altLang="en-US" sz="1600">
              <a:latin typeface="微软雅黑" panose="020B0503020204020204" charset="-122"/>
              <a:ea typeface="微软雅黑" panose="020B0503020204020204" charset="-122"/>
              <a:cs typeface="微软雅黑" panose="020B0503020204020204" charset="-122"/>
            </a:endParaRPr>
          </a:p>
          <a:p>
            <a:pPr algn="ctr">
              <a:lnSpc>
                <a:spcPct val="100000"/>
              </a:lnSpc>
              <a:buClrTx/>
              <a:buSzTx/>
              <a:buFont typeface="Wingdings" panose="05000000000000000000" charset="0"/>
            </a:pPr>
            <a:r>
              <a:rPr lang="zh-CN" altLang="en-US" sz="1600">
                <a:latin typeface="微软雅黑" panose="020B0503020204020204" charset="-122"/>
                <a:ea typeface="微软雅黑" panose="020B0503020204020204" charset="-122"/>
                <a:cs typeface="微软雅黑" panose="020B0503020204020204" charset="-122"/>
              </a:rPr>
              <a:t>安全风险防控建议措施 </a:t>
            </a:r>
            <a:endParaRPr lang="zh-CN" altLang="en-US" sz="1600">
              <a:latin typeface="微软雅黑" panose="020B0503020204020204" charset="-122"/>
              <a:ea typeface="微软雅黑" panose="020B0503020204020204" charset="-122"/>
              <a:cs typeface="微软雅黑" panose="020B0503020204020204" charset="-122"/>
            </a:endParaRPr>
          </a:p>
        </p:txBody>
      </p:sp>
      <p:sp>
        <p:nvSpPr>
          <p:cNvPr id="93" name="圆角矩形 92"/>
          <p:cNvSpPr/>
          <p:nvPr>
            <p:custDataLst>
              <p:tags r:id="rId2"/>
            </p:custDataLst>
          </p:nvPr>
        </p:nvSpPr>
        <p:spPr>
          <a:xfrm>
            <a:off x="7595870" y="3672681"/>
            <a:ext cx="1412081" cy="760571"/>
          </a:xfrm>
          <a:prstGeom prst="roundRect">
            <a:avLst/>
          </a:prstGeom>
          <a:noFill/>
          <a:ln>
            <a:solidFill>
              <a:srgbClr val="58B6E5">
                <a:lumMod val="75000"/>
              </a:srgbClr>
            </a:solidFill>
          </a:ln>
          <a:extLst>
            <a:ext uri="{909E8E84-426E-40DD-AFC4-6F175D3DCCD1}">
              <a14:hiddenFill xmlns:a14="http://schemas.microsoft.com/office/drawing/2010/main">
                <a:solidFill>
                  <a:srgbClr val="6096E6"/>
                </a:solidFill>
              </a14:hiddenFill>
            </a:ext>
          </a:extLst>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94" name="圆角矩形 93"/>
          <p:cNvSpPr/>
          <p:nvPr>
            <p:custDataLst>
              <p:tags r:id="rId3"/>
            </p:custDataLst>
          </p:nvPr>
        </p:nvSpPr>
        <p:spPr>
          <a:xfrm rot="360000">
            <a:off x="7669689" y="3784124"/>
            <a:ext cx="1412081" cy="760571"/>
          </a:xfrm>
          <a:prstGeom prst="roundRect">
            <a:avLst/>
          </a:prstGeom>
          <a:solidFill>
            <a:schemeClr val="accent1">
              <a:lumMod val="75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95" name="圆角矩形 94"/>
          <p:cNvSpPr/>
          <p:nvPr>
            <p:custDataLst>
              <p:tags r:id="rId4"/>
            </p:custDataLst>
          </p:nvPr>
        </p:nvSpPr>
        <p:spPr>
          <a:xfrm>
            <a:off x="7601109" y="3711258"/>
            <a:ext cx="1412081" cy="760571"/>
          </a:xfrm>
          <a:prstGeom prst="roundRect">
            <a:avLst/>
          </a:prstGeom>
          <a:solidFill>
            <a:schemeClr val="accent1">
              <a:lumMod val="60000"/>
              <a:lumOff val="40000"/>
            </a:schemeClr>
          </a:solidFill>
          <a:ln>
            <a:noFill/>
          </a:ln>
        </p:spPr>
        <p:style>
          <a:lnRef idx="2">
            <a:srgbClr val="6096E6">
              <a:shade val="50000"/>
            </a:srgbClr>
          </a:lnRef>
          <a:fillRef idx="1">
            <a:srgbClr val="6096E6"/>
          </a:fillRef>
          <a:effectRef idx="0">
            <a:srgbClr val="6096E6"/>
          </a:effectRef>
          <a:fontRef idx="minor">
            <a:srgbClr val="FFFFFF"/>
          </a:fontRef>
        </p:style>
        <p:txBody>
          <a:bodyPr rtlCol="0" anchor="ctr"/>
          <a:p>
            <a:pPr algn="ctr"/>
            <a:endParaRPr lang="zh-CN" altLang="en-US" sz="1350"/>
          </a:p>
        </p:txBody>
      </p:sp>
      <p:sp>
        <p:nvSpPr>
          <p:cNvPr id="96" name="文本框 95"/>
          <p:cNvSpPr txBox="1"/>
          <p:nvPr>
            <p:custDataLst>
              <p:tags r:id="rId5"/>
            </p:custDataLst>
          </p:nvPr>
        </p:nvSpPr>
        <p:spPr>
          <a:xfrm>
            <a:off x="7633970" y="3795395"/>
            <a:ext cx="1408430" cy="594360"/>
          </a:xfrm>
          <a:prstGeom prst="rect">
            <a:avLst/>
          </a:prstGeom>
          <a:noFill/>
        </p:spPr>
        <p:txBody>
          <a:bodyPr wrap="square" bIns="0" rtlCol="0">
            <a:normAutofit/>
            <a:scene3d>
              <a:camera prst="orthographicFront"/>
              <a:lightRig rig="threePt" dir="t"/>
            </a:scene3d>
          </a:bodyPr>
          <a:p>
            <a:pPr algn="ctr"/>
            <a:r>
              <a:rPr lang="zh-CN" altLang="en-US" sz="1600" b="1" spc="300">
                <a:solidFill>
                  <a:srgbClr val="C00000"/>
                </a:solidFill>
                <a:effectLst/>
                <a:uFillTx/>
                <a:latin typeface="微软雅黑" panose="020B0503020204020204" charset="-122"/>
                <a:ea typeface="微软雅黑" panose="020B0503020204020204" charset="-122"/>
              </a:rPr>
              <a:t>反应风险评估结果应用</a:t>
            </a:r>
            <a:endParaRPr lang="zh-CN" altLang="en-US" sz="1600" b="1" spc="300">
              <a:solidFill>
                <a:srgbClr val="C00000"/>
              </a:solidFill>
              <a:effectLst/>
              <a:uFillTx/>
              <a:latin typeface="微软雅黑" panose="020B0503020204020204" charset="-122"/>
              <a:ea typeface="微软雅黑" panose="020B0503020204020204" charset="-122"/>
            </a:endParaRPr>
          </a:p>
        </p:txBody>
      </p:sp>
    </p:spTree>
  </p:cSld>
  <p:clrMapOvr>
    <a:masterClrMapping/>
  </p:clrMapOvr>
  <p:transition spd="slow">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矩形 11"/>
          <p:cNvSpPr/>
          <p:nvPr/>
        </p:nvSpPr>
        <p:spPr>
          <a:xfrm>
            <a:off x="-3810" y="838200"/>
            <a:ext cx="9151620" cy="4336415"/>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b="1"/>
          </a:p>
        </p:txBody>
      </p:sp>
      <p:sp>
        <p:nvSpPr>
          <p:cNvPr id="2" name="灯片编号占位符 1"/>
          <p:cNvSpPr>
            <a:spLocks noGrp="1"/>
          </p:cNvSpPr>
          <p:nvPr>
            <p:ph type="sldNum" sz="quarter" idx="4"/>
          </p:nvPr>
        </p:nvSpPr>
        <p:spPr>
          <a:xfrm>
            <a:off x="8748395" y="4803775"/>
            <a:ext cx="361950" cy="357505"/>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27" name="文本框 13"/>
          <p:cNvSpPr txBox="1"/>
          <p:nvPr/>
        </p:nvSpPr>
        <p:spPr>
          <a:xfrm>
            <a:off x="180340" y="915670"/>
            <a:ext cx="3066415" cy="374650"/>
          </a:xfrm>
          <a:prstGeom prst="rect">
            <a:avLst/>
          </a:prstGeom>
          <a:noFill/>
        </p:spPr>
        <p:txBody>
          <a:bodyPr wrap="square" lIns="68543" tIns="34272" rIns="68543" bIns="34272">
            <a:spAutoFit/>
          </a:bodyPr>
          <a:p>
            <a:pPr marL="342900" indent="-342900" algn="l">
              <a:buClrTx/>
              <a:buSzTx/>
              <a:buFont typeface="Wingdings" panose="05000000000000000000" charset="0"/>
              <a:buChar char="Ø"/>
              <a:defRPr/>
            </a:pPr>
            <a:r>
              <a:rPr lang="zh-CN" altLang="en-US" sz="2000" b="1" dirty="0">
                <a:solidFill>
                  <a:srgbClr val="01487C"/>
                </a:solidFill>
                <a:latin typeface="楷体" panose="02010609060101010101" pitchFamily="49" charset="-122"/>
                <a:ea typeface="楷体" panose="02010609060101010101" pitchFamily="49" charset="-122"/>
              </a:rPr>
              <a:t>自动化控制改造</a:t>
            </a:r>
            <a:endParaRPr lang="zh-CN" altLang="en-US" sz="2000" b="1" dirty="0">
              <a:solidFill>
                <a:srgbClr val="01487C"/>
              </a:solidFill>
              <a:latin typeface="楷体" panose="02010609060101010101" pitchFamily="49" charset="-122"/>
              <a:ea typeface="楷体" panose="02010609060101010101" pitchFamily="49" charset="-122"/>
            </a:endParaRPr>
          </a:p>
        </p:txBody>
      </p:sp>
      <p:sp>
        <p:nvSpPr>
          <p:cNvPr id="126" name="任意多边形 125"/>
          <p:cNvSpPr/>
          <p:nvPr>
            <p:custDataLst>
              <p:tags r:id="rId1"/>
            </p:custDataLst>
          </p:nvPr>
        </p:nvSpPr>
        <p:spPr>
          <a:xfrm rot="19743805">
            <a:off x="514044" y="1762475"/>
            <a:ext cx="217127" cy="70387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35" name="任意多边形 134"/>
          <p:cNvSpPr/>
          <p:nvPr>
            <p:custDataLst>
              <p:tags r:id="rId2"/>
            </p:custDataLst>
          </p:nvPr>
        </p:nvSpPr>
        <p:spPr>
          <a:xfrm rot="19743805">
            <a:off x="857166" y="1762475"/>
            <a:ext cx="217127" cy="70387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rgbClr val="2169D3"/>
          </a:solidFill>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36" name="矩形3"/>
          <p:cNvSpPr/>
          <p:nvPr>
            <p:custDataLst>
              <p:tags r:id="rId3"/>
            </p:custDataLst>
          </p:nvPr>
        </p:nvSpPr>
        <p:spPr>
          <a:xfrm>
            <a:off x="1230630" y="1611630"/>
            <a:ext cx="4361815" cy="737870"/>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500" tIns="35100" rIns="67500" bIns="35100" numCol="1" spcCol="0" rtlCol="0" fromWordArt="0" anchor="b" anchorCtr="0" forceAA="0" compatLnSpc="1">
            <a:normAutofit fontScale="90000" lnSpcReduction="20000"/>
          </a:bodyPr>
          <a:p>
            <a:pPr algn="just">
              <a:lnSpc>
                <a:spcPct val="120000"/>
              </a:lnSpc>
            </a:pPr>
            <a:r>
              <a:rPr lang="zh-CN" altLang="en-US" sz="1600" b="1">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rPr>
              <a:t>涉及“两重点一重大”的生产装置、储存设施的紧急切断装置、自动化控制系统装备和使用率必须达到100%，未实现或未投用的，一律停产整改</a:t>
            </a:r>
            <a:endParaRPr lang="zh-CN" altLang="en-US" sz="1600" b="1">
              <a:solidFill>
                <a:schemeClr val="tx1"/>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137" name="任意多边形 136"/>
          <p:cNvSpPr/>
          <p:nvPr>
            <p:custDataLst>
              <p:tags r:id="rId4"/>
            </p:custDataLst>
          </p:nvPr>
        </p:nvSpPr>
        <p:spPr>
          <a:xfrm rot="19743805">
            <a:off x="3168979" y="2877087"/>
            <a:ext cx="217127" cy="70387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38" name="任意多边形 137"/>
          <p:cNvSpPr/>
          <p:nvPr>
            <p:custDataLst>
              <p:tags r:id="rId5"/>
            </p:custDataLst>
          </p:nvPr>
        </p:nvSpPr>
        <p:spPr>
          <a:xfrm rot="19743805">
            <a:off x="3512101" y="2877087"/>
            <a:ext cx="217127" cy="703874"/>
          </a:xfrm>
          <a:custGeom>
            <a:avLst/>
            <a:gdLst>
              <a:gd name="connsiteX0" fmla="*/ 128434 w 128434"/>
              <a:gd name="connsiteY0" fmla="*/ 64576 h 416103"/>
              <a:gd name="connsiteX1" fmla="*/ 128434 w 128434"/>
              <a:gd name="connsiteY1" fmla="*/ 416103 h 416103"/>
              <a:gd name="connsiteX2" fmla="*/ 0 w 128434"/>
              <a:gd name="connsiteY2" fmla="*/ 339125 h 416103"/>
              <a:gd name="connsiteX3" fmla="*/ 0 w 128434"/>
              <a:gd name="connsiteY3" fmla="*/ 0 h 416103"/>
            </a:gdLst>
            <a:ahLst/>
            <a:cxnLst>
              <a:cxn ang="0">
                <a:pos x="connsiteX0" y="connsiteY0"/>
              </a:cxn>
              <a:cxn ang="0">
                <a:pos x="connsiteX1" y="connsiteY1"/>
              </a:cxn>
              <a:cxn ang="0">
                <a:pos x="connsiteX2" y="connsiteY2"/>
              </a:cxn>
              <a:cxn ang="0">
                <a:pos x="connsiteX3" y="connsiteY3"/>
              </a:cxn>
            </a:cxnLst>
            <a:rect l="l" t="t" r="r" b="b"/>
            <a:pathLst>
              <a:path w="128434" h="416103">
                <a:moveTo>
                  <a:pt x="128434" y="64576"/>
                </a:moveTo>
                <a:lnTo>
                  <a:pt x="128434" y="416103"/>
                </a:lnTo>
                <a:lnTo>
                  <a:pt x="0" y="339125"/>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7500" tIns="35100" rIns="67500" bIns="35100" rtlCol="0" anchor="ctr">
            <a:normAutofit/>
          </a:bodyPr>
          <a:p>
            <a:pPr algn="ctr">
              <a:lnSpc>
                <a:spcPct val="120000"/>
              </a:lnSpc>
            </a:pPr>
            <a:endParaRPr lang="zh-CN" altLang="en-US" sz="1350">
              <a:latin typeface="Arial" panose="020B0604020202020204" pitchFamily="34" charset="0"/>
              <a:ea typeface="微软雅黑" panose="020B0503020204020204" charset="-122"/>
              <a:sym typeface="Arial" panose="020B0604020202020204" pitchFamily="34" charset="0"/>
            </a:endParaRPr>
          </a:p>
        </p:txBody>
      </p:sp>
      <p:sp>
        <p:nvSpPr>
          <p:cNvPr id="139" name="矩形2"/>
          <p:cNvSpPr/>
          <p:nvPr>
            <p:custDataLst>
              <p:tags r:id="rId6"/>
            </p:custDataLst>
          </p:nvPr>
        </p:nvSpPr>
        <p:spPr>
          <a:xfrm>
            <a:off x="3885565" y="2726055"/>
            <a:ext cx="4358005" cy="73977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1" fmla="*/ 0 w 2520280"/>
              <a:gd name="connsiteY0-2" fmla="*/ 1584176 h 1872208"/>
              <a:gd name="connsiteX1-3" fmla="*/ 2520280 w 2520280"/>
              <a:gd name="connsiteY1-4" fmla="*/ 1584176 h 1872208"/>
              <a:gd name="connsiteX2-5" fmla="*/ 2520280 w 2520280"/>
              <a:gd name="connsiteY2-6" fmla="*/ 1872208 h 1872208"/>
              <a:gd name="connsiteX3-7" fmla="*/ 0 w 2520280"/>
              <a:gd name="connsiteY3-8" fmla="*/ 1872208 h 1872208"/>
              <a:gd name="connsiteX4-9" fmla="*/ 0 w 2520280"/>
              <a:gd name="connsiteY4-10" fmla="*/ 1584176 h 1872208"/>
              <a:gd name="connsiteX5-11" fmla="*/ 0 w 2520280"/>
              <a:gd name="connsiteY5-12" fmla="*/ 0 h 1872208"/>
              <a:gd name="connsiteX6-13" fmla="*/ 2520280 w 2520280"/>
              <a:gd name="connsiteY6-14" fmla="*/ 0 h 1872208"/>
              <a:gd name="connsiteX7-15" fmla="*/ 0 w 2520280"/>
              <a:gd name="connsiteY7-16" fmla="*/ 0 h 1872208"/>
              <a:gd name="connsiteX0-17" fmla="*/ 0 w 2520280"/>
              <a:gd name="connsiteY0-18" fmla="*/ 1872208 h 1872208"/>
              <a:gd name="connsiteX1-19" fmla="*/ 2520280 w 2520280"/>
              <a:gd name="connsiteY1-20" fmla="*/ 1584176 h 1872208"/>
              <a:gd name="connsiteX2-21" fmla="*/ 2520280 w 2520280"/>
              <a:gd name="connsiteY2-22" fmla="*/ 1872208 h 1872208"/>
              <a:gd name="connsiteX3-23" fmla="*/ 0 w 2520280"/>
              <a:gd name="connsiteY3-24" fmla="*/ 1872208 h 1872208"/>
              <a:gd name="connsiteX4-25" fmla="*/ 0 w 2520280"/>
              <a:gd name="connsiteY4-26" fmla="*/ 0 h 1872208"/>
              <a:gd name="connsiteX5-27" fmla="*/ 2520280 w 2520280"/>
              <a:gd name="connsiteY5-28" fmla="*/ 0 h 1872208"/>
              <a:gd name="connsiteX6-29" fmla="*/ 0 w 2520280"/>
              <a:gd name="connsiteY6-30" fmla="*/ 0 h 1872208"/>
              <a:gd name="connsiteX0-31" fmla="*/ 0 w 2520280"/>
              <a:gd name="connsiteY0-32" fmla="*/ 1872208 h 1872208"/>
              <a:gd name="connsiteX1-33" fmla="*/ 2520280 w 2520280"/>
              <a:gd name="connsiteY1-34" fmla="*/ 1872208 h 1872208"/>
              <a:gd name="connsiteX2-35" fmla="*/ 0 w 2520280"/>
              <a:gd name="connsiteY2-36" fmla="*/ 1872208 h 1872208"/>
              <a:gd name="connsiteX3-37" fmla="*/ 0 w 2520280"/>
              <a:gd name="connsiteY3-38" fmla="*/ 0 h 1872208"/>
              <a:gd name="connsiteX4-39" fmla="*/ 2520280 w 2520280"/>
              <a:gd name="connsiteY4-40" fmla="*/ 0 h 1872208"/>
              <a:gd name="connsiteX5-41" fmla="*/ 0 w 2520280"/>
              <a:gd name="connsiteY5-42" fmla="*/ 0 h 1872208"/>
              <a:gd name="connsiteX0-43" fmla="*/ 0 w 2520280"/>
              <a:gd name="connsiteY0-44" fmla="*/ 1872208 h 1872208"/>
              <a:gd name="connsiteX1-45" fmla="*/ 2520280 w 2520280"/>
              <a:gd name="connsiteY1-46" fmla="*/ 1872208 h 1872208"/>
              <a:gd name="connsiteX2-47" fmla="*/ 0 w 2520280"/>
              <a:gd name="connsiteY2-48" fmla="*/ 1872208 h 1872208"/>
              <a:gd name="connsiteX3-49" fmla="*/ 0 w 2520280"/>
              <a:gd name="connsiteY3-50" fmla="*/ 0 h 1872208"/>
              <a:gd name="connsiteX4-51" fmla="*/ 34255 w 2520280"/>
              <a:gd name="connsiteY4-52" fmla="*/ 0 h 1872208"/>
              <a:gd name="connsiteX5-53" fmla="*/ 0 w 2520280"/>
              <a:gd name="connsiteY5-54" fmla="*/ 0 h 1872208"/>
              <a:gd name="connsiteX0-55" fmla="*/ 0 w 2520280"/>
              <a:gd name="connsiteY0-56" fmla="*/ 1872208 h 1872208"/>
              <a:gd name="connsiteX1-57" fmla="*/ 2520280 w 2520280"/>
              <a:gd name="connsiteY1-58" fmla="*/ 1872208 h 1872208"/>
              <a:gd name="connsiteX2-59" fmla="*/ 0 w 2520280"/>
              <a:gd name="connsiteY2-60" fmla="*/ 1872208 h 1872208"/>
              <a:gd name="connsiteX3-61" fmla="*/ 0 w 2520280"/>
              <a:gd name="connsiteY3-62" fmla="*/ 0 h 1872208"/>
              <a:gd name="connsiteX4-63" fmla="*/ 917 w 2520280"/>
              <a:gd name="connsiteY4-64" fmla="*/ 6036 h 1872208"/>
              <a:gd name="connsiteX5-65" fmla="*/ 0 w 2520280"/>
              <a:gd name="connsiteY5-66" fmla="*/ 0 h 1872208"/>
              <a:gd name="connsiteX0-67" fmla="*/ 0 w 2520280"/>
              <a:gd name="connsiteY0-68" fmla="*/ 1890314 h 1890314"/>
              <a:gd name="connsiteX1-69" fmla="*/ 2520280 w 2520280"/>
              <a:gd name="connsiteY1-70" fmla="*/ 1890314 h 1890314"/>
              <a:gd name="connsiteX2-71" fmla="*/ 0 w 2520280"/>
              <a:gd name="connsiteY2-72" fmla="*/ 1890314 h 1890314"/>
              <a:gd name="connsiteX3-73" fmla="*/ 0 w 2520280"/>
              <a:gd name="connsiteY3-74" fmla="*/ 18106 h 1890314"/>
              <a:gd name="connsiteX4-75" fmla="*/ 53304 w 2520280"/>
              <a:gd name="connsiteY4-76" fmla="*/ 0 h 1890314"/>
              <a:gd name="connsiteX5-77" fmla="*/ 0 w 2520280"/>
              <a:gd name="connsiteY5-78" fmla="*/ 18106 h 1890314"/>
              <a:gd name="connsiteX0-79" fmla="*/ 0 w 2520280"/>
              <a:gd name="connsiteY0-80" fmla="*/ 1872208 h 1872208"/>
              <a:gd name="connsiteX1-81" fmla="*/ 2520280 w 2520280"/>
              <a:gd name="connsiteY1-82" fmla="*/ 1872208 h 1872208"/>
              <a:gd name="connsiteX2-83" fmla="*/ 0 w 2520280"/>
              <a:gd name="connsiteY2-84" fmla="*/ 1872208 h 1872208"/>
              <a:gd name="connsiteX3-85" fmla="*/ 0 w 2520280"/>
              <a:gd name="connsiteY3-86" fmla="*/ 0 h 1872208"/>
              <a:gd name="connsiteX4-87" fmla="*/ 916 w 2520280"/>
              <a:gd name="connsiteY4-88" fmla="*/ 0 h 1872208"/>
              <a:gd name="connsiteX5-89" fmla="*/ 0 w 2520280"/>
              <a:gd name="connsiteY5-90" fmla="*/ 0 h 1872208"/>
            </a:gdLst>
            <a:ahLst/>
            <a:cxnLst>
              <a:cxn ang="0">
                <a:pos x="connsiteX0-79" y="connsiteY0-80"/>
              </a:cxn>
              <a:cxn ang="0">
                <a:pos x="connsiteX1-81" y="connsiteY1-82"/>
              </a:cxn>
              <a:cxn ang="0">
                <a:pos x="connsiteX2-83" y="connsiteY2-84"/>
              </a:cxn>
              <a:cxn ang="0">
                <a:pos x="connsiteX3-85" y="connsiteY3-86"/>
              </a:cxn>
              <a:cxn ang="0">
                <a:pos x="connsiteX4-87" y="connsiteY4-88"/>
              </a:cxn>
              <a:cxn ang="0">
                <a:pos x="connsiteX5-89" y="connsiteY5-90"/>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19050" cap="sq">
            <a:solidFill>
              <a:schemeClr val="accent1"/>
            </a:solid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7500" tIns="35100" rIns="67500" bIns="35100" numCol="1" spcCol="0" rtlCol="0" fromWordArt="0" anchor="b" anchorCtr="0" forceAA="0" compatLnSpc="1">
            <a:normAutofit fontScale="80000"/>
          </a:bodyPr>
          <a:p>
            <a:pPr>
              <a:lnSpc>
                <a:spcPct val="120000"/>
              </a:lnSpc>
            </a:pPr>
            <a:r>
              <a:rPr lang="zh-CN" altLang="en-US" sz="1800" b="1">
                <a:solidFill>
                  <a:schemeClr val="tx1"/>
                </a:solidFill>
                <a:latin typeface="楷体" panose="02010609060101010101" pitchFamily="49" charset="-122"/>
                <a:ea typeface="楷体" panose="02010609060101010101" pitchFamily="49" charset="-122"/>
                <a:sym typeface="+mn-ea"/>
              </a:rPr>
              <a:t>所有涉及硝化、氯化、氟化、重氮化、过氧化工艺装置的</a:t>
            </a:r>
            <a:r>
              <a:rPr lang="zh-CN" altLang="en-US" sz="1800" b="1">
                <a:solidFill>
                  <a:srgbClr val="0070C0"/>
                </a:solidFill>
                <a:latin typeface="楷体" panose="02010609060101010101" pitchFamily="49" charset="-122"/>
                <a:ea typeface="楷体" panose="02010609060101010101" pitchFamily="49" charset="-122"/>
                <a:sym typeface="+mn-ea"/>
              </a:rPr>
              <a:t>上下游配套装置</a:t>
            </a:r>
            <a:r>
              <a:rPr lang="zh-CN" altLang="en-US" sz="1800" b="1">
                <a:solidFill>
                  <a:schemeClr val="tx1"/>
                </a:solidFill>
                <a:latin typeface="楷体" panose="02010609060101010101" pitchFamily="49" charset="-122"/>
                <a:ea typeface="楷体" panose="02010609060101010101" pitchFamily="49" charset="-122"/>
                <a:sym typeface="+mn-ea"/>
              </a:rPr>
              <a:t>必须实现自动化控制</a:t>
            </a:r>
            <a:endParaRPr lang="zh-CN" altLang="en-US" sz="1800" b="1">
              <a:solidFill>
                <a:schemeClr val="tx1"/>
              </a:solidFill>
              <a:latin typeface="楷体" panose="02010609060101010101" pitchFamily="49" charset="-122"/>
              <a:ea typeface="楷体" panose="02010609060101010101" pitchFamily="49" charset="-122"/>
              <a:sym typeface="+mn-ea"/>
            </a:endParaRPr>
          </a:p>
        </p:txBody>
      </p:sp>
      <p:sp>
        <p:nvSpPr>
          <p:cNvPr id="10" name="文本框 9"/>
          <p:cNvSpPr txBox="1"/>
          <p:nvPr/>
        </p:nvSpPr>
        <p:spPr>
          <a:xfrm>
            <a:off x="2412365" y="3912235"/>
            <a:ext cx="4672330" cy="1050290"/>
          </a:xfrm>
          <a:prstGeom prst="rect">
            <a:avLst/>
          </a:prstGeom>
          <a:noFill/>
        </p:spPr>
        <p:txBody>
          <a:bodyPr wrap="square" rtlCol="0" anchor="t">
            <a:spAutoFit/>
          </a:bodyPr>
          <a:p>
            <a:pPr algn="ctr">
              <a:lnSpc>
                <a:spcPct val="130000"/>
              </a:lnSpc>
              <a:buClrTx/>
              <a:buSzTx/>
              <a:buFont typeface="Wingdings" panose="05000000000000000000" charset="0"/>
            </a:pPr>
            <a:r>
              <a:rPr lang="zh-CN" altLang="en-US" sz="2400" b="1">
                <a:solidFill>
                  <a:srgbClr val="0070C0"/>
                </a:solidFill>
                <a:latin typeface="微软雅黑" panose="020B0503020204020204" charset="-122"/>
                <a:ea typeface="微软雅黑" panose="020B0503020204020204" charset="-122"/>
              </a:rPr>
              <a:t>最大限度减少</a:t>
            </a:r>
            <a:r>
              <a:rPr lang="zh-CN" altLang="en-US" sz="2400" b="1">
                <a:solidFill>
                  <a:srgbClr val="FF0000"/>
                </a:solidFill>
                <a:latin typeface="微软雅黑" panose="020B0503020204020204" charset="-122"/>
                <a:ea typeface="微软雅黑" panose="020B0503020204020204" charset="-122"/>
              </a:rPr>
              <a:t>作业场所人数</a:t>
            </a:r>
            <a:endParaRPr lang="zh-CN" altLang="en-US" sz="2400" b="1">
              <a:solidFill>
                <a:srgbClr val="0070C0"/>
              </a:solidFill>
              <a:latin typeface="微软雅黑" panose="020B0503020204020204" charset="-122"/>
              <a:ea typeface="微软雅黑" panose="020B0503020204020204" charset="-122"/>
            </a:endParaRPr>
          </a:p>
          <a:p>
            <a:pPr algn="ctr">
              <a:lnSpc>
                <a:spcPct val="130000"/>
              </a:lnSpc>
              <a:buClrTx/>
              <a:buSzTx/>
              <a:buFont typeface="Wingdings" panose="05000000000000000000" charset="0"/>
            </a:pPr>
            <a:r>
              <a:rPr lang="zh-CN" altLang="en-US" sz="2400" b="1">
                <a:solidFill>
                  <a:srgbClr val="0070C0"/>
                </a:solidFill>
                <a:latin typeface="微软雅黑" panose="020B0503020204020204" charset="-122"/>
                <a:ea typeface="微软雅黑" panose="020B0503020204020204" charset="-122"/>
              </a:rPr>
              <a:t>避免人员误操作带来安全风险</a:t>
            </a:r>
            <a:endParaRPr lang="zh-CN" altLang="en-US" sz="2400" b="1">
              <a:solidFill>
                <a:srgbClr val="0070C0"/>
              </a:solidFill>
              <a:latin typeface="微软雅黑" panose="020B0503020204020204" charset="-122"/>
              <a:ea typeface="微软雅黑" panose="020B0503020204020204" charset="-122"/>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532130" y="1235710"/>
            <a:ext cx="8108315" cy="3784600"/>
          </a:xfrm>
          <a:prstGeom prst="rect">
            <a:avLst/>
          </a:prstGeom>
          <a:noFill/>
        </p:spPr>
        <p:txBody>
          <a:bodyPr wrap="square">
            <a:spAutoFit/>
          </a:bodyPr>
          <a:lstStyle/>
          <a:p>
            <a:pPr algn="just" eaLnBrk="1" fontAlgn="auto" latinLnBrk="0" hangingPunct="1">
              <a:lnSpc>
                <a:spcPct val="100000"/>
              </a:lnSpc>
            </a:pPr>
            <a:r>
              <a:rPr lang="en-US" altLang="zh-CN" sz="2000" b="1" dirty="0">
                <a:solidFill>
                  <a:srgbClr val="2464CB"/>
                </a:solidFill>
                <a:latin typeface="黑体" panose="02010609060101010101" pitchFamily="49" charset="-122"/>
                <a:ea typeface="方正楷体" panose="03000509000000000000" charset="-122"/>
                <a:sym typeface="+mn-ea"/>
              </a:rPr>
              <a:t>    </a:t>
            </a:r>
            <a:r>
              <a:rPr lang="zh-CN" altLang="en-US" sz="1800" b="1" dirty="0">
                <a:solidFill>
                  <a:srgbClr val="2464CB"/>
                </a:solidFill>
                <a:latin typeface="楷体" panose="02010609060101010101" pitchFamily="49" charset="-122"/>
                <a:ea typeface="楷体" panose="02010609060101010101" pitchFamily="49" charset="-122"/>
                <a:sym typeface="+mn-ea"/>
              </a:rPr>
              <a:t>各地区和各行业领域要深刻吸取安全事故带来的教训，强化安全责任，改进安全监管，落实防范措施。以对党和人民高度负责任的态度，牢牢绷紧安全生产这根弦，把工作抓实抓细抓好，</a:t>
            </a:r>
            <a:r>
              <a:rPr lang="zh-CN" altLang="en-US" sz="1800" b="1" dirty="0">
                <a:solidFill>
                  <a:srgbClr val="FF0000"/>
                </a:solidFill>
                <a:latin typeface="楷体" panose="02010609060101010101" pitchFamily="49" charset="-122"/>
                <a:ea typeface="楷体" panose="02010609060101010101" pitchFamily="49" charset="-122"/>
                <a:sym typeface="+mn-ea"/>
              </a:rPr>
              <a:t>坚决遏制重特大事故</a:t>
            </a:r>
            <a:r>
              <a:rPr lang="zh-CN" altLang="en-US" sz="1800" b="1" dirty="0">
                <a:solidFill>
                  <a:srgbClr val="2464CB"/>
                </a:solidFill>
                <a:latin typeface="楷体" panose="02010609060101010101" pitchFamily="49" charset="-122"/>
                <a:ea typeface="楷体" panose="02010609060101010101" pitchFamily="49" charset="-122"/>
                <a:sym typeface="+mn-ea"/>
              </a:rPr>
              <a:t>，促进全国安全生产形势持续稳定好转。</a:t>
            </a:r>
            <a:endParaRPr lang="zh-CN" altLang="en-US" sz="1800" b="1" dirty="0">
              <a:solidFill>
                <a:srgbClr val="2464CB"/>
              </a:solidFill>
              <a:latin typeface="楷体" panose="02010609060101010101" pitchFamily="49" charset="-122"/>
              <a:ea typeface="楷体" panose="02010609060101010101" pitchFamily="49" charset="-122"/>
              <a:sym typeface="+mn-ea"/>
            </a:endParaRPr>
          </a:p>
          <a:p>
            <a:pPr algn="l" eaLnBrk="1" fontAlgn="auto" latinLnBrk="0" hangingPunct="1">
              <a:lnSpc>
                <a:spcPct val="100000"/>
              </a:lnSpc>
            </a:pPr>
            <a:r>
              <a:rPr lang="en-US" altLang="zh-CN" sz="1800" b="1" dirty="0">
                <a:solidFill>
                  <a:srgbClr val="2464CB"/>
                </a:solidFill>
                <a:uFillTx/>
                <a:latin typeface="黑体" panose="02010609060101010101" pitchFamily="49" charset="-122"/>
                <a:ea typeface="方正楷体" panose="03000509000000000000" charset="-122"/>
                <a:sym typeface="+mn-ea"/>
              </a:rPr>
              <a:t>                            -</a:t>
            </a:r>
            <a:r>
              <a:rPr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2013年</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11</a:t>
            </a:r>
            <a:r>
              <a:rPr lang="zh-CN" alt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月对</a:t>
            </a:r>
            <a:r>
              <a:rPr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青岛“11·22”事</a:t>
            </a:r>
            <a:r>
              <a:rPr sz="1800" b="1" dirty="0">
                <a:solidFill>
                  <a:srgbClr val="2464CB"/>
                </a:solidFill>
                <a:latin typeface="楷体" panose="02010609060101010101" pitchFamily="49" charset="-122"/>
                <a:ea typeface="楷体" panose="02010609060101010101" pitchFamily="49" charset="-122"/>
                <a:cs typeface="Times New Roman" panose="02020603050405020304" pitchFamily="18" charset="0"/>
                <a:sym typeface="+mn-ea"/>
              </a:rPr>
              <a:t>故</a:t>
            </a:r>
            <a:r>
              <a:rPr lang="zh-CN" altLang="en-US" sz="1800" b="1" dirty="0">
                <a:solidFill>
                  <a:srgbClr val="2464CB"/>
                </a:solidFill>
                <a:uFillTx/>
                <a:latin typeface="楷体" panose="02010609060101010101" pitchFamily="49" charset="-122"/>
                <a:ea typeface="楷体" panose="02010609060101010101" pitchFamily="49" charset="-122"/>
                <a:sym typeface="+mn-ea"/>
              </a:rPr>
              <a:t>作出重要指示</a:t>
            </a:r>
            <a:endParaRPr lang="en-US" altLang="zh-CN" sz="1800" b="1" dirty="0">
              <a:solidFill>
                <a:srgbClr val="2464CB"/>
              </a:solidFill>
              <a:uFillTx/>
              <a:latin typeface="黑体" panose="02010609060101010101" pitchFamily="49" charset="-122"/>
              <a:ea typeface="方正楷体" panose="03000509000000000000" charset="-122"/>
              <a:sym typeface="+mn-ea"/>
            </a:endParaRPr>
          </a:p>
          <a:p>
            <a:pPr algn="l" eaLnBrk="1" fontAlgn="auto" latinLnBrk="0" hangingPunct="1">
              <a:lnSpc>
                <a:spcPct val="100000"/>
              </a:lnSpc>
            </a:pPr>
            <a:endParaRPr lang="en-US" altLang="zh-CN" sz="2000" b="1" dirty="0">
              <a:solidFill>
                <a:srgbClr val="2464CB"/>
              </a:solidFill>
              <a:uFillTx/>
              <a:latin typeface="黑体" panose="02010609060101010101" pitchFamily="49" charset="-122"/>
              <a:ea typeface="方正楷体" panose="03000509000000000000" charset="-122"/>
              <a:sym typeface="+mn-ea"/>
            </a:endParaRPr>
          </a:p>
          <a:p>
            <a:pPr algn="l" eaLnBrk="1" fontAlgn="auto" latinLnBrk="0" hangingPunct="1">
              <a:lnSpc>
                <a:spcPct val="100000"/>
              </a:lnSpc>
            </a:pPr>
            <a:r>
              <a:rPr lang="en-US" altLang="zh-CN" sz="2000" b="1" dirty="0">
                <a:solidFill>
                  <a:srgbClr val="2464CB"/>
                </a:solidFill>
                <a:uFillTx/>
                <a:latin typeface="楷体" panose="02010609060101010101" pitchFamily="49" charset="-122"/>
                <a:ea typeface="楷体" panose="02010609060101010101" pitchFamily="49" charset="-122"/>
                <a:sym typeface="+mn-ea"/>
              </a:rPr>
              <a:t>    </a:t>
            </a:r>
            <a:r>
              <a:rPr lang="zh-CN" altLang="zh-CN" sz="1800" b="1" dirty="0">
                <a:solidFill>
                  <a:srgbClr val="2464CB"/>
                </a:solidFill>
                <a:uFillTx/>
                <a:latin typeface="楷体" panose="02010609060101010101" pitchFamily="49" charset="-122"/>
                <a:ea typeface="楷体" panose="02010609060101010101" pitchFamily="49" charset="-122"/>
                <a:sym typeface="+mn-ea"/>
              </a:rPr>
              <a:t>各生产单位要强化安全生产第一意识，落实安全生产主体责任，加强安全生产基础能力建设，</a:t>
            </a:r>
            <a:r>
              <a:rPr lang="zh-CN" altLang="zh-CN" sz="1800" b="1" dirty="0">
                <a:solidFill>
                  <a:srgbClr val="FF0000"/>
                </a:solidFill>
                <a:uFillTx/>
                <a:latin typeface="楷体" panose="02010609060101010101" pitchFamily="49" charset="-122"/>
                <a:ea typeface="楷体" panose="02010609060101010101" pitchFamily="49" charset="-122"/>
                <a:sym typeface="+mn-ea"/>
              </a:rPr>
              <a:t>坚决遏制重特大安全生产事故发生</a:t>
            </a:r>
            <a:r>
              <a:rPr lang="zh-CN" altLang="zh-CN" sz="1800" b="1" dirty="0">
                <a:solidFill>
                  <a:srgbClr val="2464CB"/>
                </a:solidFill>
                <a:uFillTx/>
                <a:latin typeface="楷体" panose="02010609060101010101" pitchFamily="49" charset="-122"/>
                <a:ea typeface="楷体" panose="02010609060101010101" pitchFamily="49" charset="-122"/>
                <a:sym typeface="+mn-ea"/>
              </a:rPr>
              <a:t>。</a:t>
            </a:r>
            <a:endParaRPr lang="zh-CN" altLang="zh-CN" sz="1800" b="1" dirty="0">
              <a:solidFill>
                <a:srgbClr val="2464CB"/>
              </a:solidFill>
              <a:uFillTx/>
              <a:latin typeface="楷体" panose="02010609060101010101" pitchFamily="49" charset="-122"/>
              <a:ea typeface="楷体" panose="02010609060101010101" pitchFamily="49" charset="-122"/>
              <a:sym typeface="+mn-ea"/>
            </a:endParaRPr>
          </a:p>
          <a:p>
            <a:pPr algn="just" eaLnBrk="1" fontAlgn="auto" latinLnBrk="0" hangingPunct="1">
              <a:lnSpc>
                <a:spcPct val="100000"/>
              </a:lnSpc>
            </a:pPr>
            <a:r>
              <a:rPr lang="en-US" altLang="zh-CN" sz="1800" b="1" dirty="0">
                <a:solidFill>
                  <a:srgbClr val="2464CB"/>
                </a:solidFill>
                <a:uFillTx/>
                <a:latin typeface="黑体" panose="02010609060101010101" pitchFamily="49" charset="-122"/>
                <a:ea typeface="方正楷体" panose="03000509000000000000" charset="-122"/>
                <a:sym typeface="+mn-ea"/>
              </a:rPr>
              <a:t>                            -</a:t>
            </a:r>
            <a:r>
              <a:rPr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2015</a:t>
            </a:r>
            <a:r>
              <a:rPr sz="1800" b="1" dirty="0">
                <a:solidFill>
                  <a:srgbClr val="2464CB"/>
                </a:solidFill>
                <a:ea typeface="楷体" panose="02010609060101010101" pitchFamily="49" charset="-122"/>
                <a:cs typeface="Times New Roman" panose="02020603050405020304" pitchFamily="18" charset="0"/>
                <a:sym typeface="+mn-ea"/>
              </a:rPr>
              <a:t>年</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8</a:t>
            </a:r>
            <a:r>
              <a:rPr lang="zh-CN" altLang="en-US" sz="1800" b="1" dirty="0">
                <a:solidFill>
                  <a:srgbClr val="2464CB"/>
                </a:solidFill>
                <a:ea typeface="楷体" panose="02010609060101010101" pitchFamily="49" charset="-122"/>
                <a:cs typeface="Times New Roman" panose="02020603050405020304" pitchFamily="18" charset="0"/>
                <a:sym typeface="+mn-ea"/>
              </a:rPr>
              <a:t>月对</a:t>
            </a:r>
            <a:r>
              <a:rPr sz="1800" b="1" dirty="0">
                <a:solidFill>
                  <a:srgbClr val="2464CB"/>
                </a:solidFill>
                <a:ea typeface="楷体" panose="02010609060101010101" pitchFamily="49" charset="-122"/>
                <a:cs typeface="Times New Roman" panose="02020603050405020304" pitchFamily="18" charset="0"/>
                <a:sym typeface="+mn-ea"/>
              </a:rPr>
              <a:t>天津港</a:t>
            </a:r>
            <a:r>
              <a:rPr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“8·12”</a:t>
            </a:r>
            <a:r>
              <a:rPr sz="1800" b="1" dirty="0">
                <a:solidFill>
                  <a:srgbClr val="2464CB"/>
                </a:solidFill>
                <a:ea typeface="楷体" panose="02010609060101010101" pitchFamily="49" charset="-122"/>
                <a:cs typeface="Times New Roman" panose="02020603050405020304" pitchFamily="18" charset="0"/>
                <a:sym typeface="+mn-ea"/>
              </a:rPr>
              <a:t>事故</a:t>
            </a:r>
            <a:r>
              <a:rPr lang="zh-CN" altLang="en-US" sz="1800" b="1" dirty="0">
                <a:solidFill>
                  <a:srgbClr val="2464CB"/>
                </a:solidFill>
                <a:uFillTx/>
                <a:latin typeface="楷体" panose="02010609060101010101" pitchFamily="49" charset="-122"/>
                <a:ea typeface="楷体" panose="02010609060101010101" pitchFamily="49" charset="-122"/>
                <a:sym typeface="+mn-ea"/>
              </a:rPr>
              <a:t>作出重要指示</a:t>
            </a:r>
            <a:r>
              <a:rPr lang="en-US" altLang="zh-CN" sz="1800" b="1" dirty="0">
                <a:solidFill>
                  <a:srgbClr val="2464CB"/>
                </a:solidFill>
                <a:latin typeface="黑体" panose="02010609060101010101" pitchFamily="49" charset="-122"/>
                <a:ea typeface="方正楷体" panose="03000509000000000000" charset="-122"/>
                <a:sym typeface="+mn-ea"/>
              </a:rPr>
              <a:t> </a:t>
            </a:r>
            <a:endParaRPr lang="en-US" altLang="zh-CN" sz="1800" b="1" dirty="0">
              <a:solidFill>
                <a:srgbClr val="2464CB"/>
              </a:solidFill>
              <a:latin typeface="黑体" panose="02010609060101010101" pitchFamily="49" charset="-122"/>
              <a:ea typeface="方正楷体" panose="03000509000000000000" charset="-122"/>
              <a:sym typeface="+mn-ea"/>
            </a:endParaRPr>
          </a:p>
          <a:p>
            <a:pPr algn="just" eaLnBrk="1" fontAlgn="auto" latinLnBrk="0" hangingPunct="1">
              <a:lnSpc>
                <a:spcPct val="100000"/>
              </a:lnSpc>
            </a:pPr>
            <a:endParaRPr lang="en-US" altLang="zh-CN" sz="1800" b="1" dirty="0">
              <a:solidFill>
                <a:srgbClr val="2464CB"/>
              </a:solidFill>
              <a:latin typeface="黑体" panose="02010609060101010101" pitchFamily="49" charset="-122"/>
              <a:ea typeface="方正楷体" panose="03000509000000000000" charset="-122"/>
              <a:sym typeface="+mn-ea"/>
            </a:endParaRPr>
          </a:p>
          <a:p>
            <a:pPr algn="just" eaLnBrk="1" fontAlgn="auto" latinLnBrk="0" hangingPunct="1">
              <a:lnSpc>
                <a:spcPct val="100000"/>
              </a:lnSpc>
            </a:pPr>
            <a:r>
              <a:rPr lang="en-US" altLang="zh-CN" sz="1800" b="1" dirty="0">
                <a:solidFill>
                  <a:srgbClr val="2464CB"/>
                </a:solidFill>
                <a:latin typeface="黑体" panose="02010609060101010101" pitchFamily="49" charset="-122"/>
                <a:ea typeface="方正楷体" panose="03000509000000000000" charset="-122"/>
                <a:sym typeface="+mn-ea"/>
              </a:rPr>
              <a:t>    </a:t>
            </a:r>
            <a:r>
              <a:rPr lang="zh-CN" altLang="en-US" sz="1800" b="1" dirty="0">
                <a:solidFill>
                  <a:srgbClr val="2464CB"/>
                </a:solidFill>
                <a:latin typeface="楷体" panose="02010609060101010101" pitchFamily="49" charset="-122"/>
                <a:ea typeface="楷体" panose="02010609060101010101" pitchFamily="49" charset="-122"/>
                <a:sym typeface="+mn-ea"/>
              </a:rPr>
              <a:t>树立安全发展理念，弘扬生命至上、安全第一的思想，健全公共安全体系，完善安全生产责任制，</a:t>
            </a:r>
            <a:r>
              <a:rPr lang="zh-CN" altLang="en-US" sz="1800" b="1" dirty="0">
                <a:solidFill>
                  <a:srgbClr val="FF0000"/>
                </a:solidFill>
                <a:latin typeface="楷体" panose="02010609060101010101" pitchFamily="49" charset="-122"/>
                <a:ea typeface="楷体" panose="02010609060101010101" pitchFamily="49" charset="-122"/>
                <a:sym typeface="+mn-ea"/>
              </a:rPr>
              <a:t>坚决遏制重特大安全事故</a:t>
            </a:r>
            <a:r>
              <a:rPr lang="zh-CN" altLang="en-US" sz="1800" b="1" dirty="0">
                <a:solidFill>
                  <a:srgbClr val="2464CB"/>
                </a:solidFill>
                <a:latin typeface="楷体" panose="02010609060101010101" pitchFamily="49" charset="-122"/>
                <a:ea typeface="楷体" panose="02010609060101010101" pitchFamily="49" charset="-122"/>
                <a:sym typeface="+mn-ea"/>
              </a:rPr>
              <a:t>，提升防灾减灾救灾能力。</a:t>
            </a:r>
            <a:endParaRPr lang="zh-CN" altLang="en-US" sz="1800" b="1" dirty="0">
              <a:solidFill>
                <a:srgbClr val="2464CB"/>
              </a:solidFill>
              <a:latin typeface="楷体" panose="02010609060101010101" pitchFamily="49" charset="-122"/>
              <a:ea typeface="楷体" panose="02010609060101010101" pitchFamily="49" charset="-122"/>
              <a:sym typeface="+mn-ea"/>
            </a:endParaRPr>
          </a:p>
          <a:p>
            <a:pPr algn="l" eaLnBrk="1" fontAlgn="auto" latinLnBrk="0" hangingPunct="1">
              <a:lnSpc>
                <a:spcPct val="100000"/>
              </a:lnSpc>
            </a:pPr>
            <a:r>
              <a:rPr lang="en-US" altLang="zh-CN" sz="1800" b="1" dirty="0">
                <a:solidFill>
                  <a:srgbClr val="2464CB"/>
                </a:solidFill>
                <a:uFillTx/>
                <a:latin typeface="黑体" panose="02010609060101010101" pitchFamily="49" charset="-122"/>
                <a:ea typeface="方正楷体" panose="03000509000000000000" charset="-122"/>
                <a:sym typeface="+mn-ea"/>
              </a:rPr>
              <a:t>                 -</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2017</a:t>
            </a:r>
            <a:r>
              <a:rPr lang="zh-CN" alt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年</a:t>
            </a:r>
            <a:r>
              <a:rPr lang="en-US" altLang="zh-CN"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10</a:t>
            </a:r>
            <a:r>
              <a:rPr lang="zh-CN" alt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月在中国共产党第十九次全国代表大会上的讲话</a:t>
            </a:r>
            <a:endParaRPr lang="en-US" altLang="zh-CN" sz="1800" b="1" dirty="0">
              <a:solidFill>
                <a:srgbClr val="2464CB"/>
              </a:solidFill>
              <a:uFillTx/>
              <a:latin typeface="黑体" panose="02010609060101010101" pitchFamily="49" charset="-122"/>
              <a:ea typeface="方正楷体" panose="03000509000000000000" charset="-122"/>
              <a:sym typeface="+mn-ea"/>
            </a:endParaRPr>
          </a:p>
        </p:txBody>
      </p:sp>
      <p:sp>
        <p:nvSpPr>
          <p:cNvPr id="4"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417830" y="1261745"/>
            <a:ext cx="8335645" cy="2921635"/>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安全工艺技术设备更新升级工程</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制定印发危险化学品淘汰落后安全生产工艺技术设备目录。</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2024年底前，油气存储企业全面完成视频监控、气体检测、紧急切断“三个系统”配备投用。</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2025年底前，</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硝化工艺企业按目录要求完成微通道、管式反应器等新装备、新技术应用，</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危险化学品生产企业现有老旧装置在册问题隐患全部整改销号，全部建设应用设备完整性管理等场景功能</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2026年底前老旧装置关键动静设备、压力容器管线等重点设备设施对标完成改造提升。</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40" y="771525"/>
            <a:ext cx="9151620" cy="4370705"/>
          </a:xfrm>
          <a:prstGeom prst="rect">
            <a:avLst/>
          </a:prstGeom>
          <a:gradFill>
            <a:gsLst>
              <a:gs pos="0">
                <a:schemeClr val="accent1">
                  <a:lumMod val="5000"/>
                  <a:lumOff val="95000"/>
                </a:schemeClr>
              </a:gs>
              <a:gs pos="74000">
                <a:schemeClr val="accent1">
                  <a:lumMod val="20000"/>
                  <a:lumOff val="80000"/>
                </a:schemeClr>
              </a:gs>
              <a:gs pos="83000">
                <a:schemeClr val="accent5">
                  <a:lumMod val="20000"/>
                  <a:lumOff val="80000"/>
                </a:schemeClr>
              </a:gs>
              <a:gs pos="100000">
                <a:schemeClr val="accent1">
                  <a:lumMod val="40000"/>
                  <a:lumOff val="60000"/>
                  <a:alpha val="73000"/>
                </a:schemeClr>
              </a:gs>
            </a:gsLst>
            <a:lin ang="5400000" scaled="0"/>
          </a:gra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b="1"/>
          </a:p>
        </p:txBody>
      </p:sp>
      <p:sp>
        <p:nvSpPr>
          <p:cNvPr id="15" name="文本框 13"/>
          <p:cNvSpPr txBox="1"/>
          <p:nvPr>
            <p:custDataLst>
              <p:tags r:id="rId1"/>
            </p:custDataLst>
          </p:nvPr>
        </p:nvSpPr>
        <p:spPr>
          <a:xfrm>
            <a:off x="180340" y="915670"/>
            <a:ext cx="3261360" cy="374650"/>
          </a:xfrm>
          <a:prstGeom prst="rect">
            <a:avLst/>
          </a:prstGeom>
          <a:noFill/>
        </p:spPr>
        <p:txBody>
          <a:bodyPr wrap="square" lIns="68543" tIns="34272" rIns="68543" bIns="34272">
            <a:spAutoFit/>
          </a:bodyPr>
          <a:p>
            <a:pPr>
              <a:defRPr/>
            </a:pPr>
            <a:r>
              <a:rPr lang="zh-CN" altLang="en-US" sz="2000" b="1" dirty="0">
                <a:solidFill>
                  <a:srgbClr val="01487C"/>
                </a:solidFill>
                <a:latin typeface="楷体" panose="02010609060101010101" pitchFamily="49" charset="-122"/>
                <a:ea typeface="楷体" panose="02010609060101010101" pitchFamily="49" charset="-122"/>
              </a:rPr>
              <a:t>工艺技术提升改造</a:t>
            </a:r>
            <a:endParaRPr lang="zh-CN" altLang="en-US" sz="2000" b="1" dirty="0">
              <a:solidFill>
                <a:srgbClr val="01487C"/>
              </a:solidFill>
              <a:latin typeface="楷体" panose="02010609060101010101" pitchFamily="49" charset="-122"/>
              <a:ea typeface="楷体" panose="02010609060101010101" pitchFamily="49" charset="-122"/>
            </a:endParaRPr>
          </a:p>
        </p:txBody>
      </p:sp>
      <p:sp>
        <p:nvSpPr>
          <p:cNvPr id="3" name="文本框 2"/>
          <p:cNvSpPr txBox="1"/>
          <p:nvPr/>
        </p:nvSpPr>
        <p:spPr>
          <a:xfrm>
            <a:off x="4212590" y="1264285"/>
            <a:ext cx="822325" cy="3232150"/>
          </a:xfrm>
          <a:prstGeom prst="rect">
            <a:avLst/>
          </a:prstGeom>
          <a:noFill/>
        </p:spPr>
        <p:txBody>
          <a:bodyPr vert="eaVert" wrap="square" rtlCol="0">
            <a:spAutoFit/>
          </a:bodyPr>
          <a:p>
            <a:pPr algn="ctr">
              <a:lnSpc>
                <a:spcPct val="130000"/>
              </a:lnSpc>
              <a:buClrTx/>
              <a:buSzTx/>
              <a:buFont typeface="Wingdings" panose="05000000000000000000" charset="0"/>
            </a:pPr>
            <a:r>
              <a:rPr lang="zh-CN" altLang="en-US" sz="3200" b="1">
                <a:gradFill>
                  <a:gsLst>
                    <a:gs pos="0">
                      <a:srgbClr val="007BD3"/>
                    </a:gs>
                    <a:gs pos="100000">
                      <a:srgbClr val="034373"/>
                    </a:gs>
                  </a:gsLst>
                  <a:lin scaled="0"/>
                </a:gradFill>
                <a:latin typeface="微软雅黑" panose="020B0503020204020204" charset="-122"/>
                <a:ea typeface="微软雅黑" panose="020B0503020204020204" charset="-122"/>
              </a:rPr>
              <a:t>减量提质</a:t>
            </a:r>
            <a:endParaRPr lang="zh-CN" altLang="en-US" sz="3200" b="1">
              <a:gradFill>
                <a:gsLst>
                  <a:gs pos="0">
                    <a:srgbClr val="007BD3"/>
                  </a:gs>
                  <a:gs pos="100000">
                    <a:srgbClr val="034373"/>
                  </a:gs>
                </a:gsLst>
                <a:lin scaled="0"/>
              </a:gradFill>
              <a:latin typeface="微软雅黑" panose="020B0503020204020204" charset="-122"/>
              <a:ea typeface="微软雅黑" panose="020B0503020204020204" charset="-122"/>
            </a:endParaRPr>
          </a:p>
        </p:txBody>
      </p:sp>
      <p:pic>
        <p:nvPicPr>
          <p:cNvPr id="5" name="图片 4"/>
          <p:cNvPicPr>
            <a:picLocks noChangeAspect="1"/>
          </p:cNvPicPr>
          <p:nvPr>
            <p:custDataLst>
              <p:tags r:id="rId2"/>
            </p:custDataLst>
          </p:nvPr>
        </p:nvPicPr>
        <p:blipFill>
          <a:blip r:embed="rId3"/>
          <a:stretch>
            <a:fillRect/>
          </a:stretch>
        </p:blipFill>
        <p:spPr>
          <a:xfrm>
            <a:off x="626110" y="2571750"/>
            <a:ext cx="3206750" cy="1064895"/>
          </a:xfrm>
          <a:prstGeom prst="rect">
            <a:avLst/>
          </a:prstGeom>
          <a:ln w="12700">
            <a:solidFill>
              <a:schemeClr val="tx1"/>
            </a:solidFill>
          </a:ln>
        </p:spPr>
      </p:pic>
      <p:pic>
        <p:nvPicPr>
          <p:cNvPr id="6" name="图片 5"/>
          <p:cNvPicPr>
            <a:picLocks noChangeAspect="1"/>
          </p:cNvPicPr>
          <p:nvPr>
            <p:custDataLst>
              <p:tags r:id="rId4"/>
            </p:custDataLst>
          </p:nvPr>
        </p:nvPicPr>
        <p:blipFill>
          <a:blip r:embed="rId5"/>
          <a:stretch>
            <a:fillRect/>
          </a:stretch>
        </p:blipFill>
        <p:spPr>
          <a:xfrm>
            <a:off x="626428" y="1525270"/>
            <a:ext cx="3206115" cy="793750"/>
          </a:xfrm>
          <a:prstGeom prst="rect">
            <a:avLst/>
          </a:prstGeom>
          <a:ln w="12700">
            <a:solidFill>
              <a:schemeClr val="tx1"/>
            </a:solidFill>
          </a:ln>
        </p:spPr>
      </p:pic>
      <p:sp>
        <p:nvSpPr>
          <p:cNvPr id="4" name="文本框 3"/>
          <p:cNvSpPr txBox="1"/>
          <p:nvPr/>
        </p:nvSpPr>
        <p:spPr>
          <a:xfrm>
            <a:off x="140335" y="3680460"/>
            <a:ext cx="4178300" cy="1050925"/>
          </a:xfrm>
          <a:prstGeom prst="rect">
            <a:avLst/>
          </a:prstGeom>
          <a:noFill/>
        </p:spPr>
        <p:txBody>
          <a:bodyPr wrap="square" rtlCol="0" anchor="t">
            <a:spAutoFit/>
          </a:bodyPr>
          <a:p>
            <a:pPr marL="285750" indent="-285750" algn="just">
              <a:lnSpc>
                <a:spcPct val="130000"/>
              </a:lnSpc>
              <a:buClrTx/>
              <a:buSzTx/>
              <a:buFont typeface="Wingdings" panose="05000000000000000000" charset="0"/>
              <a:buChar char="u"/>
            </a:pPr>
            <a:r>
              <a:rPr lang="zh-CN" altLang="en-US" sz="1600" b="1">
                <a:latin typeface="Times New Roman" panose="02020603050405020304" pitchFamily="18" charset="0"/>
                <a:ea typeface="楷体" panose="02010609060101010101" pitchFamily="49" charset="-122"/>
                <a:cs typeface="Times New Roman" panose="02020603050405020304" pitchFamily="18" charset="0"/>
              </a:rPr>
              <a:t>混二硝基苯等42种产品生产过程中硝化工序采用的间歇或半间歇釜式硝化生产工艺</a:t>
            </a:r>
            <a:endParaRPr lang="zh-CN" altLang="en-US" sz="1600" b="1">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a:lnSpc>
                <a:spcPct val="130000"/>
              </a:lnSpc>
              <a:buClrTx/>
              <a:buSzTx/>
              <a:buFont typeface="Wingdings" panose="05000000000000000000" charset="0"/>
              <a:buChar char="u"/>
            </a:pPr>
            <a:r>
              <a:rPr lang="zh-CN" altLang="en-US" sz="1600" b="1">
                <a:latin typeface="Times New Roman" panose="02020603050405020304" pitchFamily="18" charset="0"/>
                <a:ea typeface="楷体" panose="02010609060101010101" pitchFamily="49" charset="-122"/>
                <a:cs typeface="Times New Roman" panose="02020603050405020304" pitchFamily="18" charset="0"/>
              </a:rPr>
              <a:t>酸碱交替的固定床双氧水生产工艺</a:t>
            </a:r>
            <a:endParaRPr lang="zh-CN" altLang="en-US" sz="16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 name="文本框 6"/>
          <p:cNvSpPr txBox="1"/>
          <p:nvPr/>
        </p:nvSpPr>
        <p:spPr>
          <a:xfrm>
            <a:off x="5004435" y="1597025"/>
            <a:ext cx="3794125" cy="2971165"/>
          </a:xfrm>
          <a:prstGeom prst="rect">
            <a:avLst/>
          </a:prstGeom>
          <a:noFill/>
        </p:spPr>
        <p:txBody>
          <a:bodyPr wrap="square" rtlCol="0" anchor="t">
            <a:spAutoFit/>
          </a:bodyPr>
          <a:p>
            <a:pPr marL="285750" indent="-285750" algn="just">
              <a:lnSpc>
                <a:spcPct val="130000"/>
              </a:lnSpc>
              <a:buClrTx/>
              <a:buSzTx/>
              <a:buFont typeface="Wingdings" panose="05000000000000000000" charset="0"/>
              <a:buChar char="u"/>
            </a:pPr>
            <a:r>
              <a:rPr lang="zh-CN" altLang="en-US" sz="1600" b="1">
                <a:solidFill>
                  <a:srgbClr val="5B95CE"/>
                </a:solidFill>
                <a:latin typeface="Times New Roman" panose="02020603050405020304" pitchFamily="18" charset="0"/>
                <a:ea typeface="楷体" panose="02010609060101010101" pitchFamily="49" charset="-122"/>
              </a:rPr>
              <a:t>硝化企业：</a:t>
            </a:r>
            <a:r>
              <a:rPr lang="zh-CN" altLang="en-US" sz="1600" b="1">
                <a:latin typeface="Times New Roman" panose="02020603050405020304" pitchFamily="18" charset="0"/>
                <a:ea typeface="楷体" panose="02010609060101010101" pitchFamily="49" charset="-122"/>
              </a:rPr>
              <a:t>加快应用微通道、管式反应器</a:t>
            </a:r>
            <a:endParaRPr lang="zh-CN" altLang="en-US" sz="1600" b="1">
              <a:latin typeface="Times New Roman" panose="02020603050405020304" pitchFamily="18" charset="0"/>
              <a:ea typeface="楷体" panose="02010609060101010101" pitchFamily="49" charset="-122"/>
            </a:endParaRPr>
          </a:p>
          <a:p>
            <a:pPr marL="285750" indent="-285750" algn="just">
              <a:lnSpc>
                <a:spcPct val="130000"/>
              </a:lnSpc>
              <a:buClrTx/>
              <a:buSzTx/>
              <a:buFont typeface="Wingdings" panose="05000000000000000000" charset="0"/>
              <a:buChar char="u"/>
            </a:pPr>
            <a:r>
              <a:rPr lang="zh-CN" altLang="en-US" sz="1600" b="1">
                <a:solidFill>
                  <a:srgbClr val="5B95CE"/>
                </a:solidFill>
                <a:latin typeface="Times New Roman" panose="02020603050405020304" pitchFamily="18" charset="0"/>
                <a:ea typeface="楷体" panose="02010609060101010101" pitchFamily="49" charset="-122"/>
              </a:rPr>
              <a:t>双氧水企业：</a:t>
            </a:r>
            <a:r>
              <a:rPr lang="zh-CN" altLang="en-US" sz="1600" b="1">
                <a:latin typeface="Times New Roman" panose="02020603050405020304" pitchFamily="18" charset="0"/>
                <a:ea typeface="楷体" panose="02010609060101010101" pitchFamily="49" charset="-122"/>
              </a:rPr>
              <a:t>推广流化床双氧水生产工艺或全酸性环境固定床生产工艺</a:t>
            </a:r>
            <a:endParaRPr lang="zh-CN" altLang="en-US" sz="1600" b="1">
              <a:latin typeface="Times New Roman" panose="02020603050405020304" pitchFamily="18" charset="0"/>
              <a:ea typeface="楷体" panose="02010609060101010101" pitchFamily="49" charset="-122"/>
            </a:endParaRPr>
          </a:p>
          <a:p>
            <a:pPr marL="285750" indent="-285750" algn="just">
              <a:lnSpc>
                <a:spcPct val="130000"/>
              </a:lnSpc>
              <a:buClrTx/>
              <a:buSzTx/>
              <a:buFont typeface="Wingdings" panose="05000000000000000000" charset="0"/>
              <a:buChar char="u"/>
            </a:pPr>
            <a:r>
              <a:rPr lang="zh-CN" altLang="en-US" sz="1600" b="1">
                <a:solidFill>
                  <a:srgbClr val="5B95CE"/>
                </a:solidFill>
                <a:latin typeface="Times New Roman" panose="02020603050405020304" pitchFamily="18" charset="0"/>
                <a:ea typeface="楷体" panose="02010609060101010101" pitchFamily="49" charset="-122"/>
              </a:rPr>
              <a:t>硝酸铵企业：</a:t>
            </a:r>
            <a:r>
              <a:rPr lang="zh-CN" altLang="en-US" sz="1600" b="1">
                <a:latin typeface="Times New Roman" panose="02020603050405020304" pitchFamily="18" charset="0"/>
                <a:ea typeface="楷体" panose="02010609060101010101" pitchFamily="49" charset="-122"/>
              </a:rPr>
              <a:t>推广建设与固体硝酸铵产能相匹配的硝基复合肥、硝酸铵溶液等调峰装置或产能分流设施</a:t>
            </a:r>
            <a:endParaRPr lang="zh-CN" altLang="en-US" sz="1600" b="1">
              <a:latin typeface="Times New Roman" panose="02020603050405020304" pitchFamily="18" charset="0"/>
              <a:ea typeface="楷体" panose="02010609060101010101" pitchFamily="49" charset="-122"/>
            </a:endParaRPr>
          </a:p>
          <a:p>
            <a:pPr marL="285750" indent="-285750" algn="just">
              <a:lnSpc>
                <a:spcPct val="130000"/>
              </a:lnSpc>
              <a:buClrTx/>
              <a:buSzTx/>
              <a:buFont typeface="Wingdings" panose="05000000000000000000" charset="0"/>
              <a:buChar char="u"/>
            </a:pPr>
            <a:r>
              <a:rPr lang="zh-CN" altLang="en-US" sz="1600" b="1">
                <a:latin typeface="Times New Roman" panose="02020603050405020304" pitchFamily="18" charset="0"/>
                <a:ea typeface="楷体" panose="02010609060101010101" pitchFamily="49" charset="-122"/>
              </a:rPr>
              <a:t>鼓励企业加大对先进技术和装备的研发投入</a:t>
            </a:r>
            <a:endParaRPr lang="zh-CN" altLang="en-US" sz="1600" b="1">
              <a:latin typeface="Times New Roman" panose="02020603050405020304" pitchFamily="18" charset="0"/>
              <a:ea typeface="楷体" panose="02010609060101010101" pitchFamily="49" charset="-122"/>
            </a:endParaRPr>
          </a:p>
        </p:txBody>
      </p:sp>
      <p:sp>
        <p:nvSpPr>
          <p:cNvPr id="9" name="圆角矩形 8"/>
          <p:cNvSpPr/>
          <p:nvPr/>
        </p:nvSpPr>
        <p:spPr>
          <a:xfrm>
            <a:off x="85090" y="1336040"/>
            <a:ext cx="8971280" cy="3547110"/>
          </a:xfrm>
          <a:prstGeom prst="roundRect">
            <a:avLst/>
          </a:prstGeom>
          <a:noFill/>
          <a:ln w="28575" cmpd="thickThin" algn="ctr">
            <a:solidFill>
              <a:schemeClr val="accent1">
                <a:shade val="50000"/>
              </a:schemeClr>
            </a:solidFill>
            <a:prstDash val="lgDashDot"/>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8" name="灯片编号占位符 7"/>
          <p:cNvSpPr>
            <a:spLocks noGrp="1"/>
          </p:cNvSpPr>
          <p:nvPr>
            <p:ph type="sldNum" sz="quarter" idx="4"/>
          </p:nvPr>
        </p:nvSpPr>
        <p:spPr>
          <a:xfrm>
            <a:off x="7020560" y="487521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52095" y="915670"/>
            <a:ext cx="5593715" cy="398780"/>
          </a:xfrm>
          <a:prstGeom prst="rect">
            <a:avLst/>
          </a:prstGeom>
          <a:noFill/>
          <a:ln w="9525">
            <a:noFill/>
          </a:ln>
        </p:spPr>
        <p:txBody>
          <a:bodyPr wrap="square" lIns="91440" tIns="45720" rIns="91440" bIns="45720" rtlCol="0" anchor="t" anchorCtr="0">
            <a:spAutoFit/>
          </a:bodyPr>
          <a:lstStyle/>
          <a:p>
            <a:pPr>
              <a:buClrTx/>
              <a:buSzTx/>
              <a:buFontTx/>
            </a:pPr>
            <a:r>
              <a:rPr lang="zh-CN" altLang="en-US" sz="2000" b="1" dirty="0">
                <a:solidFill>
                  <a:srgbClr val="01487C"/>
                </a:solidFill>
                <a:latin typeface="楷体" panose="02010609060101010101" pitchFamily="49" charset="-122"/>
                <a:ea typeface="楷体" panose="02010609060101010101" pitchFamily="49" charset="-122"/>
                <a:sym typeface="+mn-ea"/>
              </a:rPr>
              <a:t>危化品生产使用企业老旧装置整治</a:t>
            </a:r>
            <a:endParaRPr lang="zh-CN" altLang="en-US" sz="2000" b="1" dirty="0">
              <a:solidFill>
                <a:srgbClr val="01487C"/>
              </a:solidFill>
              <a:latin typeface="楷体" panose="02010609060101010101" pitchFamily="49" charset="-122"/>
              <a:ea typeface="楷体" panose="02010609060101010101" pitchFamily="49" charset="-122"/>
              <a:sym typeface="+mn-ea"/>
            </a:endParaRPr>
          </a:p>
        </p:txBody>
      </p:sp>
      <p:sp>
        <p:nvSpPr>
          <p:cNvPr id="101" name="文本框 100"/>
          <p:cNvSpPr txBox="1"/>
          <p:nvPr/>
        </p:nvSpPr>
        <p:spPr>
          <a:xfrm>
            <a:off x="252095" y="1347470"/>
            <a:ext cx="3827780" cy="3335655"/>
          </a:xfrm>
          <a:prstGeom prst="rect">
            <a:avLst/>
          </a:prstGeom>
          <a:noFill/>
          <a:ln w="9525">
            <a:noFill/>
          </a:ln>
        </p:spPr>
        <p:txBody>
          <a:bodyPr wrap="square">
            <a:spAutoFit/>
          </a:bodyPr>
          <a:lstStyle/>
          <a:p>
            <a:pPr marL="285750" indent="-285750" algn="just" eaLnBrk="1">
              <a:lnSpc>
                <a:spcPct val="120000"/>
              </a:lnSpc>
              <a:buFont typeface="Wingdings" panose="05000000000000000000" charset="0"/>
              <a:buChar char="Ø"/>
            </a:pPr>
            <a:r>
              <a:rPr lang="zh-CN" sz="1600" b="1">
                <a:latin typeface="Times New Roman" panose="02020603050405020304" pitchFamily="18" charset="0"/>
                <a:ea typeface="楷体" panose="02010609060101010101" pitchFamily="49" charset="-122"/>
                <a:cs typeface="Times New Roman" panose="02020603050405020304" pitchFamily="18" charset="0"/>
              </a:rPr>
              <a:t>在危险化学品生产使用企业中，排查出涉及重大危险源、重点监管的危险化工工艺、毒性气体和爆炸品，且主要反应器等设备设施达到设计使用年限，或未规定设计使用年限、但实际投产运行时间超过</a:t>
            </a:r>
            <a:r>
              <a:rPr lang="en-US" altLang="zh-CN" sz="1600" b="1">
                <a:latin typeface="Times New Roman" panose="02020603050405020304" pitchFamily="18" charset="0"/>
                <a:ea typeface="楷体" panose="02010609060101010101" pitchFamily="49" charset="-122"/>
                <a:cs typeface="Times New Roman" panose="02020603050405020304" pitchFamily="18" charset="0"/>
              </a:rPr>
              <a:t>20</a:t>
            </a:r>
            <a:r>
              <a:rPr lang="zh-CN" altLang="en-US" sz="1600" b="1">
                <a:latin typeface="Times New Roman" panose="02020603050405020304" pitchFamily="18" charset="0"/>
                <a:ea typeface="楷体" panose="02010609060101010101" pitchFamily="49" charset="-122"/>
                <a:cs typeface="Times New Roman" panose="02020603050405020304" pitchFamily="18" charset="0"/>
              </a:rPr>
              <a:t>年的装置，</a:t>
            </a:r>
            <a:r>
              <a:rPr lang="zh-CN" altLang="en-US" sz="1600" b="1">
                <a:solidFill>
                  <a:srgbClr val="C00000"/>
                </a:solidFill>
                <a:latin typeface="Times New Roman" panose="02020603050405020304" pitchFamily="18" charset="0"/>
                <a:ea typeface="微软雅黑" panose="020B0503020204020204" charset="-122"/>
                <a:cs typeface="Times New Roman" panose="02020603050405020304" pitchFamily="18" charset="0"/>
              </a:rPr>
              <a:t>共</a:t>
            </a:r>
            <a:r>
              <a:rPr lang="en-US" altLang="zh-CN" sz="1600" b="1">
                <a:solidFill>
                  <a:srgbClr val="C00000"/>
                </a:solidFill>
                <a:latin typeface="Times New Roman" panose="02020603050405020304" pitchFamily="18" charset="0"/>
                <a:ea typeface="微软雅黑" panose="020B0503020204020204" charset="-122"/>
                <a:cs typeface="Times New Roman" panose="02020603050405020304" pitchFamily="18" charset="0"/>
              </a:rPr>
              <a:t>1500</a:t>
            </a:r>
            <a:r>
              <a:rPr lang="zh-CN" altLang="en-US" sz="1600" b="1">
                <a:solidFill>
                  <a:srgbClr val="C00000"/>
                </a:solidFill>
                <a:latin typeface="Times New Roman" panose="02020603050405020304" pitchFamily="18" charset="0"/>
                <a:ea typeface="微软雅黑" panose="020B0503020204020204" charset="-122"/>
                <a:cs typeface="Times New Roman" panose="02020603050405020304" pitchFamily="18" charset="0"/>
              </a:rPr>
              <a:t>余套</a:t>
            </a:r>
            <a:r>
              <a:rPr lang="zh-CN" sz="1600" b="1">
                <a:latin typeface="Times New Roman" panose="02020603050405020304" pitchFamily="18" charset="0"/>
                <a:ea typeface="楷体" panose="02010609060101010101" pitchFamily="49" charset="-122"/>
                <a:cs typeface="Times New Roman" panose="02020603050405020304" pitchFamily="18" charset="0"/>
              </a:rPr>
              <a:t>，主要集中在石油化工、基础化工</a:t>
            </a:r>
            <a:r>
              <a:rPr sz="1600" b="1">
                <a:latin typeface="Times New Roman" panose="02020603050405020304" pitchFamily="18" charset="0"/>
                <a:ea typeface="楷体" panose="02010609060101010101" pitchFamily="49" charset="-122"/>
                <a:cs typeface="Times New Roman" panose="02020603050405020304" pitchFamily="18" charset="0"/>
              </a:rPr>
              <a:t>等传统企业。</a:t>
            </a:r>
            <a:endParaRPr sz="1600" b="1">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eaLnBrk="1">
              <a:lnSpc>
                <a:spcPct val="120000"/>
              </a:lnSpc>
              <a:buFont typeface="Wingdings" panose="05000000000000000000" charset="0"/>
              <a:buChar char="Ø"/>
            </a:pPr>
            <a:r>
              <a:rPr sz="1600" b="1">
                <a:latin typeface="Times New Roman" panose="02020603050405020304" pitchFamily="18" charset="0"/>
                <a:ea typeface="楷体" panose="02010609060101010101" pitchFamily="49" charset="-122"/>
                <a:cs typeface="Times New Roman" panose="02020603050405020304" pitchFamily="18" charset="0"/>
              </a:rPr>
              <a:t>设备</a:t>
            </a:r>
            <a:r>
              <a:rPr lang="zh-CN" sz="1600" b="1">
                <a:latin typeface="Times New Roman" panose="02020603050405020304" pitchFamily="18" charset="0"/>
                <a:ea typeface="楷体" panose="02010609060101010101" pitchFamily="49" charset="-122"/>
                <a:cs typeface="Times New Roman" panose="02020603050405020304" pitchFamily="18" charset="0"/>
              </a:rPr>
              <a:t>腐蚀</a:t>
            </a:r>
            <a:r>
              <a:rPr sz="1600" b="1">
                <a:latin typeface="Times New Roman" panose="02020603050405020304" pitchFamily="18" charset="0"/>
                <a:ea typeface="楷体" panose="02010609060101010101" pitchFamily="49" charset="-122"/>
                <a:cs typeface="Times New Roman" panose="02020603050405020304" pitchFamily="18" charset="0"/>
              </a:rPr>
              <a:t>、管道老化、系统故障率上升等问题逐步显现，稳定性可靠性降低、安全风险增大</a:t>
            </a:r>
            <a:r>
              <a:rPr lang="zh-CN" sz="1600" b="1">
                <a:latin typeface="Times New Roman" panose="02020603050405020304" pitchFamily="18" charset="0"/>
                <a:ea typeface="楷体" panose="02010609060101010101" pitchFamily="49" charset="-122"/>
                <a:cs typeface="Times New Roman" panose="02020603050405020304" pitchFamily="18" charset="0"/>
              </a:rPr>
              <a:t>。</a:t>
            </a:r>
            <a:endParaRPr lang="zh-CN" sz="1600" b="1">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4328160" y="1419860"/>
            <a:ext cx="4445635" cy="2985135"/>
          </a:xfrm>
          <a:prstGeom prst="rect">
            <a:avLst/>
          </a:prstGeom>
        </p:spPr>
      </p:pic>
      <p:sp>
        <p:nvSpPr>
          <p:cNvPr id="4" name="灯片编号占位符 3"/>
          <p:cNvSpPr>
            <a:spLocks noGrp="1"/>
          </p:cNvSpPr>
          <p:nvPr>
            <p:ph type="sldNum" sz="quarter" idx="4"/>
          </p:nvPr>
        </p:nvSpPr>
        <p:spPr>
          <a:xfrm>
            <a:off x="7020560" y="487521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图片"/>
          <p:cNvPicPr>
            <a:picLocks noChangeAspect="1" noChangeArrowheads="1"/>
          </p:cNvPicPr>
          <p:nvPr/>
        </p:nvPicPr>
        <p:blipFill rotWithShape="1">
          <a:blip r:embed="rId1">
            <a:extLst>
              <a:ext uri="{28A0092B-C50C-407E-A947-70E740481C1C}">
                <a14:useLocalDpi xmlns:a14="http://schemas.microsoft.com/office/drawing/2010/main" val="0"/>
              </a:ext>
            </a:extLst>
          </a:blip>
          <a:srcRect l="18870" r="26883"/>
          <a:stretch>
            <a:fillRect/>
          </a:stretch>
        </p:blipFill>
        <p:spPr bwMode="auto">
          <a:xfrm>
            <a:off x="540385" y="1348740"/>
            <a:ext cx="3946525" cy="30994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l="1" r="26530"/>
          <a:stretch>
            <a:fillRect/>
          </a:stretch>
        </p:blipFill>
        <p:spPr bwMode="auto">
          <a:xfrm>
            <a:off x="4644390" y="1348740"/>
            <a:ext cx="4032885" cy="3101975"/>
          </a:xfrm>
          <a:prstGeom prst="rect">
            <a:avLst/>
          </a:prstGeom>
          <a:noFill/>
          <a:extLst>
            <a:ext uri="{909E8E84-426E-40DD-AFC4-6F175D3DCCD1}">
              <a14:hiddenFill xmlns:a14="http://schemas.microsoft.com/office/drawing/2010/main">
                <a:solidFill>
                  <a:srgbClr val="FFFFFF"/>
                </a:solidFill>
              </a14:hiddenFill>
            </a:ext>
          </a:extLst>
        </p:spPr>
      </p:pic>
      <p:sp>
        <p:nvSpPr>
          <p:cNvPr id="6" name="文本框 5"/>
          <p:cNvSpPr txBox="1"/>
          <p:nvPr/>
        </p:nvSpPr>
        <p:spPr>
          <a:xfrm>
            <a:off x="609600" y="3924300"/>
            <a:ext cx="1370330" cy="410845"/>
          </a:xfrm>
          <a:prstGeom prst="rect">
            <a:avLst/>
          </a:prstGeom>
          <a:noFill/>
        </p:spPr>
        <p:txBody>
          <a:bodyPr wrap="square" rtlCol="0">
            <a:spAutoFit/>
          </a:bodyPr>
          <a:p>
            <a:pPr algn="just">
              <a:lnSpc>
                <a:spcPct val="130000"/>
              </a:lnSpc>
              <a:buClrTx/>
              <a:buSzTx/>
              <a:buFont typeface="Wingdings" panose="05000000000000000000" charset="0"/>
            </a:pPr>
            <a:r>
              <a:rPr lang="en-US" altLang="zh-CN" sz="1600" b="1">
                <a:solidFill>
                  <a:schemeClr val="accent3"/>
                </a:solidFill>
                <a:latin typeface="Times New Roman" panose="02020603050405020304" pitchFamily="18" charset="0"/>
                <a:ea typeface="楷体" panose="02010609060101010101" pitchFamily="49" charset="-122"/>
                <a:cs typeface="Times New Roman" panose="02020603050405020304" pitchFamily="18" charset="0"/>
              </a:rPr>
              <a:t>1996</a:t>
            </a:r>
            <a:r>
              <a:rPr lang="zh-CN" altLang="en-US" sz="1600" b="1">
                <a:solidFill>
                  <a:schemeClr val="accent3"/>
                </a:solidFill>
                <a:latin typeface="Times New Roman" panose="02020603050405020304" pitchFamily="18" charset="0"/>
                <a:ea typeface="楷体" panose="02010609060101010101" pitchFamily="49" charset="-122"/>
                <a:cs typeface="Times New Roman" panose="02020603050405020304" pitchFamily="18" charset="0"/>
              </a:rPr>
              <a:t>年装置</a:t>
            </a:r>
            <a:endParaRPr lang="zh-CN" altLang="en-US" sz="1600" b="1">
              <a:solidFill>
                <a:schemeClr val="accent3"/>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 name="文本框 6"/>
          <p:cNvSpPr txBox="1"/>
          <p:nvPr/>
        </p:nvSpPr>
        <p:spPr>
          <a:xfrm>
            <a:off x="7236460" y="3940810"/>
            <a:ext cx="1370330" cy="410845"/>
          </a:xfrm>
          <a:prstGeom prst="rect">
            <a:avLst/>
          </a:prstGeom>
          <a:noFill/>
        </p:spPr>
        <p:txBody>
          <a:bodyPr wrap="square" rtlCol="0">
            <a:spAutoFit/>
          </a:bodyPr>
          <a:p>
            <a:pPr algn="just">
              <a:lnSpc>
                <a:spcPct val="130000"/>
              </a:lnSpc>
              <a:buClrTx/>
              <a:buSzTx/>
              <a:buFont typeface="Wingdings" panose="05000000000000000000" charset="0"/>
            </a:pPr>
            <a:r>
              <a:rPr lang="en-US" altLang="zh-CN" sz="1600" b="1">
                <a:solidFill>
                  <a:schemeClr val="accent3"/>
                </a:solidFill>
                <a:latin typeface="Times New Roman" panose="02020603050405020304" pitchFamily="18" charset="0"/>
                <a:ea typeface="楷体" panose="02010609060101010101" pitchFamily="49" charset="-122"/>
                <a:cs typeface="Times New Roman" panose="02020603050405020304" pitchFamily="18" charset="0"/>
              </a:rPr>
              <a:t>1990</a:t>
            </a:r>
            <a:r>
              <a:rPr lang="zh-CN" altLang="en-US" sz="1600" b="1">
                <a:solidFill>
                  <a:schemeClr val="accent3"/>
                </a:solidFill>
                <a:latin typeface="Times New Roman" panose="02020603050405020304" pitchFamily="18" charset="0"/>
                <a:ea typeface="楷体" panose="02010609060101010101" pitchFamily="49" charset="-122"/>
                <a:cs typeface="Times New Roman" panose="02020603050405020304" pitchFamily="18" charset="0"/>
              </a:rPr>
              <a:t>年装置</a:t>
            </a:r>
            <a:endParaRPr lang="zh-CN" altLang="en-US" sz="1600" b="1">
              <a:solidFill>
                <a:schemeClr val="accent3"/>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9" name="文本框 8"/>
          <p:cNvSpPr txBox="1"/>
          <p:nvPr/>
        </p:nvSpPr>
        <p:spPr>
          <a:xfrm>
            <a:off x="1979930" y="1492885"/>
            <a:ext cx="2540000" cy="410845"/>
          </a:xfrm>
          <a:prstGeom prst="rect">
            <a:avLst/>
          </a:prstGeom>
          <a:noFill/>
        </p:spPr>
        <p:txBody>
          <a:bodyPr wrap="square" rtlCol="0" anchor="t">
            <a:spAutoFit/>
          </a:bodyPr>
          <a:p>
            <a:pPr marL="0" marR="0" lvl="0" indent="0" algn="ctr" defTabSz="685800" rtl="0" eaLnBrk="1" fontAlgn="auto" hangingPunct="1">
              <a:lnSpc>
                <a:spcPct val="130000"/>
              </a:lnSpc>
              <a:spcBef>
                <a:spcPts val="0"/>
              </a:spcBef>
              <a:spcAft>
                <a:spcPts val="0"/>
              </a:spcAft>
              <a:buClrTx/>
              <a:buSzTx/>
              <a:buFontTx/>
              <a:buNone/>
              <a:defRPr/>
            </a:pPr>
            <a:r>
              <a:rPr lang="zh-CN" altLang="en-US" sz="1600" b="1" noProof="0" dirty="0">
                <a:ln>
                  <a:noFill/>
                </a:ln>
                <a:solidFill>
                  <a:schemeClr val="bg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茂名石化“</a:t>
            </a:r>
            <a:r>
              <a:rPr lang="en-US" altLang="zh-CN" sz="1600" b="1" noProof="0" dirty="0">
                <a:ln>
                  <a:noFill/>
                </a:ln>
                <a:solidFill>
                  <a:schemeClr val="bg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6·8</a:t>
            </a:r>
            <a:r>
              <a:rPr lang="zh-CN" altLang="en-US" sz="1600" b="1" noProof="0" dirty="0">
                <a:ln>
                  <a:noFill/>
                </a:ln>
                <a:solidFill>
                  <a:schemeClr val="bg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”事故</a:t>
            </a:r>
            <a:endParaRPr lang="zh-CN" altLang="en-US" sz="1800"/>
          </a:p>
        </p:txBody>
      </p:sp>
      <p:sp>
        <p:nvSpPr>
          <p:cNvPr id="11" name="文本框 10"/>
          <p:cNvSpPr txBox="1"/>
          <p:nvPr/>
        </p:nvSpPr>
        <p:spPr>
          <a:xfrm>
            <a:off x="6137275" y="1492885"/>
            <a:ext cx="2540000" cy="410845"/>
          </a:xfrm>
          <a:prstGeom prst="rect">
            <a:avLst/>
          </a:prstGeom>
          <a:noFill/>
        </p:spPr>
        <p:txBody>
          <a:bodyPr wrap="square" rtlCol="0" anchor="t">
            <a:spAutoFit/>
          </a:bodyPr>
          <a:p>
            <a:pPr marL="0" marR="0" lvl="0" indent="0" algn="ctr" defTabSz="685800" rtl="0" eaLnBrk="1" fontAlgn="auto" hangingPunct="1">
              <a:lnSpc>
                <a:spcPct val="130000"/>
              </a:lnSpc>
              <a:spcBef>
                <a:spcPts val="0"/>
              </a:spcBef>
              <a:spcAft>
                <a:spcPts val="0"/>
              </a:spcAft>
              <a:buClrTx/>
              <a:buSzTx/>
              <a:buFontTx/>
              <a:buNone/>
              <a:defRPr/>
            </a:pPr>
            <a:r>
              <a:rPr lang="zh-CN" altLang="en-US" sz="1600" b="1" noProof="0" dirty="0">
                <a:ln>
                  <a:noFill/>
                </a:ln>
                <a:solidFill>
                  <a:schemeClr val="bg1"/>
                </a:solidFill>
                <a:effectLst/>
                <a:uLnTx/>
                <a:uFillTx/>
                <a:latin typeface="Times New Roman" panose="02020603050405020304" pitchFamily="18" charset="0"/>
                <a:ea typeface="楷体" panose="02010609060101010101" pitchFamily="49" charset="-122"/>
                <a:cs typeface="Times New Roman" panose="02020603050405020304" pitchFamily="18" charset="0"/>
                <a:sym typeface="+mn-ea"/>
              </a:rPr>
              <a:t>上海石化“6·18”事故</a:t>
            </a:r>
            <a:endParaRPr lang="zh-CN" altLang="en-US" sz="1800"/>
          </a:p>
        </p:txBody>
      </p:sp>
      <p:sp>
        <p:nvSpPr>
          <p:cNvPr id="5" name="灯片编号占位符 4"/>
          <p:cNvSpPr>
            <a:spLocks noGrp="1"/>
          </p:cNvSpPr>
          <p:nvPr>
            <p:ph type="sldNum" sz="quarter" idx="4"/>
          </p:nvPr>
        </p:nvSpPr>
        <p:spPr>
          <a:xfrm>
            <a:off x="7091680" y="494760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grpSp>
        <p:nvGrpSpPr>
          <p:cNvPr id="36" name="组合 35"/>
          <p:cNvGrpSpPr/>
          <p:nvPr/>
        </p:nvGrpSpPr>
        <p:grpSpPr>
          <a:xfrm rot="0">
            <a:off x="36195" y="843915"/>
            <a:ext cx="9159875" cy="4267835"/>
            <a:chOff x="5167" y="3284"/>
            <a:chExt cx="8654" cy="4118"/>
          </a:xfrm>
        </p:grpSpPr>
        <p:sp>
          <p:nvSpPr>
            <p:cNvPr id="2" name="矩形 1"/>
            <p:cNvSpPr/>
            <p:nvPr>
              <p:custDataLst>
                <p:tags r:id="rId3"/>
              </p:custDataLst>
            </p:nvPr>
          </p:nvSpPr>
          <p:spPr>
            <a:xfrm>
              <a:off x="5167" y="3284"/>
              <a:ext cx="8578" cy="4118"/>
            </a:xfrm>
            <a:prstGeom prst="rect">
              <a:avLst/>
            </a:prstGeom>
            <a:noFill/>
            <a:ln w="57150">
              <a:solidFill>
                <a:srgbClr val="34A3DC"/>
              </a:solidFill>
            </a:ln>
            <a:extLst>
              <a:ext uri="{909E8E84-426E-40DD-AFC4-6F175D3DCCD1}">
                <a14:hiddenFill xmlns:a14="http://schemas.microsoft.com/office/drawing/2010/main">
                  <a:solidFill>
                    <a:srgbClr val="C0E1F4"/>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矩形 48"/>
            <p:cNvSpPr/>
            <p:nvPr>
              <p:custDataLst>
                <p:tags r:id="rId4"/>
              </p:custDataLst>
            </p:nvPr>
          </p:nvSpPr>
          <p:spPr>
            <a:xfrm>
              <a:off x="5273" y="3369"/>
              <a:ext cx="8357" cy="3947"/>
            </a:xfrm>
            <a:prstGeom prst="rect">
              <a:avLst/>
            </a:prstGeom>
            <a:noFill/>
            <a:ln>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0" name="组合 9"/>
            <p:cNvGrpSpPr/>
            <p:nvPr/>
          </p:nvGrpSpPr>
          <p:grpSpPr>
            <a:xfrm rot="0">
              <a:off x="13193" y="3936"/>
              <a:ext cx="628" cy="323"/>
              <a:chOff x="8286" y="3579"/>
              <a:chExt cx="1564" cy="804"/>
            </a:xfrm>
          </p:grpSpPr>
          <p:sp>
            <p:nvSpPr>
              <p:cNvPr id="14" name="任意多边形 13"/>
              <p:cNvSpPr/>
              <p:nvPr>
                <p:custDataLst>
                  <p:tags r:id="rId5"/>
                </p:custDataLst>
              </p:nvPr>
            </p:nvSpPr>
            <p:spPr>
              <a:xfrm>
                <a:off x="8286" y="3579"/>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任意多边形 14"/>
              <p:cNvSpPr/>
              <p:nvPr>
                <p:custDataLst>
                  <p:tags r:id="rId6"/>
                </p:custDataLst>
              </p:nvPr>
            </p:nvSpPr>
            <p:spPr>
              <a:xfrm flipH="1">
                <a:off x="8378" y="3981"/>
                <a:ext cx="1472" cy="402"/>
              </a:xfrm>
              <a:custGeom>
                <a:avLst/>
                <a:gdLst>
                  <a:gd name="connsiteX0" fmla="*/ 796 w 1472"/>
                  <a:gd name="connsiteY0" fmla="*/ 401 h 402"/>
                  <a:gd name="connsiteX1" fmla="*/ 201 w 1472"/>
                  <a:gd name="connsiteY1" fmla="*/ 402 h 402"/>
                  <a:gd name="connsiteX2" fmla="*/ 0 w 1472"/>
                  <a:gd name="connsiteY2" fmla="*/ 201 h 402"/>
                  <a:gd name="connsiteX3" fmla="*/ 201 w 1472"/>
                  <a:gd name="connsiteY3" fmla="*/ 0 h 402"/>
                  <a:gd name="connsiteX4" fmla="*/ 1472 w 1472"/>
                  <a:gd name="connsiteY4" fmla="*/ 0 h 4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72" h="402">
                    <a:moveTo>
                      <a:pt x="796" y="401"/>
                    </a:moveTo>
                    <a:lnTo>
                      <a:pt x="201" y="402"/>
                    </a:lnTo>
                    <a:cubicBezTo>
                      <a:pt x="90" y="402"/>
                      <a:pt x="0" y="312"/>
                      <a:pt x="0" y="201"/>
                    </a:cubicBezTo>
                    <a:cubicBezTo>
                      <a:pt x="0" y="90"/>
                      <a:pt x="90" y="0"/>
                      <a:pt x="201" y="0"/>
                    </a:cubicBezTo>
                    <a:lnTo>
                      <a:pt x="1472" y="0"/>
                    </a:lnTo>
                  </a:path>
                </a:pathLst>
              </a:custGeom>
              <a:noFill/>
              <a:ln w="15875">
                <a:solidFill>
                  <a:srgbClr val="34A3DC"/>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spTree>
  </p:cSld>
  <p:clrMapOvr>
    <a:masterClrMapping/>
  </p:clrMapOvr>
  <p:transition spd="slow">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4"/>
          </p:nvPr>
        </p:nvSpPr>
        <p:spPr>
          <a:xfrm>
            <a:off x="7014210" y="481679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2" name="任意多边形 9"/>
          <p:cNvSpPr/>
          <p:nvPr>
            <p:custDataLst>
              <p:tags r:id="rId1"/>
            </p:custDataLst>
          </p:nvPr>
        </p:nvSpPr>
        <p:spPr>
          <a:xfrm>
            <a:off x="2119296" y="1253173"/>
            <a:ext cx="4905946" cy="2945826"/>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19050" cap="rnd">
            <a:solidFill>
              <a:schemeClr val="accent1">
                <a:alpha val="70000"/>
              </a:schemeClr>
            </a:solidFill>
            <a:prstDash val="sysDash"/>
          </a:ln>
          <a:effectLst>
            <a:outerShdw blurRad="215900" dist="76200" dir="5400000" algn="t"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525">
              <a:sym typeface="+mn-ea"/>
            </a:endParaRPr>
          </a:p>
        </p:txBody>
      </p:sp>
      <p:sp>
        <p:nvSpPr>
          <p:cNvPr id="14" name="任意多边形 16"/>
          <p:cNvSpPr/>
          <p:nvPr>
            <p:custDataLst>
              <p:tags r:id="rId2"/>
            </p:custDataLst>
          </p:nvPr>
        </p:nvSpPr>
        <p:spPr>
          <a:xfrm>
            <a:off x="3457232" y="2857298"/>
            <a:ext cx="2230073" cy="1339012"/>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gradFill>
            <a:gsLst>
              <a:gs pos="50000">
                <a:srgbClr val="B2DFDC"/>
              </a:gs>
              <a:gs pos="2000">
                <a:srgbClr val="2DA59C"/>
              </a:gs>
              <a:gs pos="100000">
                <a:srgbClr val="B2DFDC"/>
              </a:gs>
            </a:gsLst>
            <a:lin ang="5400000" scaled="0"/>
          </a:gradFill>
          <a:ln>
            <a:gradFill>
              <a:gsLst>
                <a:gs pos="37000">
                  <a:schemeClr val="accent1">
                    <a:lumMod val="5000"/>
                    <a:lumOff val="95000"/>
                  </a:schemeClr>
                </a:gs>
                <a:gs pos="0">
                  <a:schemeClr val="accent1">
                    <a:lumMod val="45000"/>
                    <a:lumOff val="55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spcBef>
                <a:spcPct val="0"/>
              </a:spcBef>
              <a:spcAft>
                <a:spcPct val="0"/>
              </a:spcAft>
              <a:buClrTx/>
              <a:buSzTx/>
              <a:buFontTx/>
            </a:pPr>
            <a:r>
              <a:rPr lang="zh-CN" altLang="en-US" sz="2030" b="1" dirty="0">
                <a:solidFill>
                  <a:srgbClr val="FFFFFF"/>
                </a:solidFill>
                <a:latin typeface="+mn-ea"/>
                <a:cs typeface="+mn-ea"/>
                <a:sym typeface="+mn-ea"/>
              </a:rPr>
              <a:t>老旧装置升级</a:t>
            </a:r>
            <a:endParaRPr lang="zh-CN" altLang="en-US" sz="2030" b="1" dirty="0">
              <a:solidFill>
                <a:srgbClr val="FFFFFF"/>
              </a:solidFill>
              <a:latin typeface="+mn-ea"/>
              <a:cs typeface="+mn-ea"/>
              <a:sym typeface="+mn-ea"/>
            </a:endParaRPr>
          </a:p>
          <a:p>
            <a:pPr lvl="0" algn="ctr">
              <a:spcBef>
                <a:spcPct val="0"/>
              </a:spcBef>
              <a:spcAft>
                <a:spcPct val="0"/>
              </a:spcAft>
              <a:buClrTx/>
              <a:buSzTx/>
              <a:buFontTx/>
            </a:pPr>
            <a:r>
              <a:rPr lang="zh-CN" altLang="en-US" sz="2030" b="1" dirty="0">
                <a:solidFill>
                  <a:srgbClr val="FFFFFF"/>
                </a:solidFill>
                <a:latin typeface="+mn-ea"/>
                <a:cs typeface="+mn-ea"/>
                <a:sym typeface="+mn-ea"/>
              </a:rPr>
              <a:t>改造</a:t>
            </a:r>
            <a:endParaRPr lang="zh-CN" altLang="en-US" sz="2030" b="1" dirty="0">
              <a:solidFill>
                <a:srgbClr val="FFFFFF"/>
              </a:solidFill>
              <a:latin typeface="+mn-ea"/>
              <a:cs typeface="+mn-ea"/>
              <a:sym typeface="+mn-ea"/>
            </a:endParaRPr>
          </a:p>
        </p:txBody>
      </p:sp>
      <p:cxnSp>
        <p:nvCxnSpPr>
          <p:cNvPr id="23" name="直接连接符 22"/>
          <p:cNvCxnSpPr/>
          <p:nvPr>
            <p:custDataLst>
              <p:tags r:id="rId3"/>
            </p:custDataLst>
          </p:nvPr>
        </p:nvCxnSpPr>
        <p:spPr>
          <a:xfrm>
            <a:off x="807709" y="4199537"/>
            <a:ext cx="7528582" cy="0"/>
          </a:xfrm>
          <a:prstGeom prst="line">
            <a:avLst/>
          </a:prstGeom>
          <a:ln w="19050">
            <a:solidFill>
              <a:schemeClr val="accent1">
                <a:lumMod val="20000"/>
                <a:lumOff val="80000"/>
                <a:alpha val="70000"/>
              </a:schemeClr>
            </a:solidFill>
          </a:ln>
          <a:effectLst>
            <a:outerShdw blurRad="114300" dist="38100" dir="5400000" algn="t" rotWithShape="0">
              <a:schemeClr val="bg1">
                <a:lumMod val="85000"/>
                <a:alpha val="50000"/>
              </a:scheme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custDataLst>
              <p:tags r:id="rId4"/>
            </p:custDataLst>
          </p:nvPr>
        </p:nvCxnSpPr>
        <p:spPr>
          <a:xfrm>
            <a:off x="3962185" y="3918291"/>
            <a:ext cx="1219630" cy="0"/>
          </a:xfrm>
          <a:prstGeom prst="line">
            <a:avLst/>
          </a:prstGeom>
          <a:ln cap="flat">
            <a:gradFill>
              <a:gsLst>
                <a:gs pos="0">
                  <a:srgbClr val="AFC6FF">
                    <a:alpha val="0"/>
                  </a:srgbClr>
                </a:gs>
                <a:gs pos="100000">
                  <a:srgbClr val="376FFF">
                    <a:alpha val="0"/>
                  </a:srgbClr>
                </a:gs>
                <a:gs pos="50000">
                  <a:srgbClr val="FFFFFF"/>
                </a:gs>
              </a:gsLst>
              <a:lin ang="10800000" scaled="1"/>
            </a:gradFill>
            <a:headEnd type="none"/>
          </a:ln>
        </p:spPr>
        <p:style>
          <a:lnRef idx="1">
            <a:schemeClr val="accent1"/>
          </a:lnRef>
          <a:fillRef idx="0">
            <a:schemeClr val="accent1"/>
          </a:fillRef>
          <a:effectRef idx="0">
            <a:schemeClr val="accent1"/>
          </a:effectRef>
          <a:fontRef idx="minor">
            <a:schemeClr val="tx1"/>
          </a:fontRef>
        </p:style>
      </p:cxnSp>
      <p:sp>
        <p:nvSpPr>
          <p:cNvPr id="63" name="椭圆 62"/>
          <p:cNvSpPr/>
          <p:nvPr>
            <p:custDataLst>
              <p:tags r:id="rId5"/>
            </p:custDataLst>
          </p:nvPr>
        </p:nvSpPr>
        <p:spPr>
          <a:xfrm>
            <a:off x="5361426" y="1057967"/>
            <a:ext cx="632939" cy="632401"/>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525">
              <a:sym typeface="+mn-ea"/>
            </a:endParaRPr>
          </a:p>
        </p:txBody>
      </p:sp>
      <p:sp>
        <p:nvSpPr>
          <p:cNvPr id="62" name="椭圆 61"/>
          <p:cNvSpPr/>
          <p:nvPr>
            <p:custDataLst>
              <p:tags r:id="rId6"/>
            </p:custDataLst>
          </p:nvPr>
        </p:nvSpPr>
        <p:spPr>
          <a:xfrm>
            <a:off x="5432947" y="1128951"/>
            <a:ext cx="490433" cy="490971"/>
          </a:xfrm>
          <a:prstGeom prst="ellipse">
            <a:avLst/>
          </a:prstGeom>
          <a:gradFill>
            <a:gsLst>
              <a:gs pos="2000">
                <a:srgbClr val="CDFBCD"/>
              </a:gs>
              <a:gs pos="67000">
                <a:srgbClr val="72D773"/>
              </a:gs>
              <a:gs pos="98000">
                <a:srgbClr val="72D673"/>
              </a:gs>
              <a:gs pos="35000">
                <a:srgbClr val="A9E4A9"/>
              </a:gs>
            </a:gsLst>
            <a:lin ang="16200000" scaled="0"/>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525">
              <a:sym typeface="+mn-ea"/>
            </a:endParaRPr>
          </a:p>
        </p:txBody>
      </p:sp>
      <p:sp>
        <p:nvSpPr>
          <p:cNvPr id="16" name="图片 12" descr="343439383331313b343532303032383bbfcdbba7b9dcc0ed"/>
          <p:cNvSpPr/>
          <p:nvPr>
            <p:custDataLst>
              <p:tags r:id="rId7"/>
            </p:custDataLst>
          </p:nvPr>
        </p:nvSpPr>
        <p:spPr>
          <a:xfrm>
            <a:off x="5558782" y="1259088"/>
            <a:ext cx="238764" cy="230697"/>
          </a:xfrm>
          <a:custGeom>
            <a:avLst/>
            <a:gdLst>
              <a:gd name="connsiteX0" fmla="*/ 691517 w 914399"/>
              <a:gd name="connsiteY0" fmla="*/ 690236 h 882013"/>
              <a:gd name="connsiteX1" fmla="*/ 497647 w 914399"/>
              <a:gd name="connsiteY1" fmla="*/ 544490 h 882013"/>
              <a:gd name="connsiteX2" fmla="*/ 486165 w 914399"/>
              <a:gd name="connsiteY2" fmla="*/ 513880 h 882013"/>
              <a:gd name="connsiteX3" fmla="*/ 486165 w 914399"/>
              <a:gd name="connsiteY3" fmla="*/ 513422 h 882013"/>
              <a:gd name="connsiteX4" fmla="*/ 487541 w 914399"/>
              <a:gd name="connsiteY4" fmla="*/ 510683 h 882013"/>
              <a:gd name="connsiteX5" fmla="*/ 560127 w 914399"/>
              <a:gd name="connsiteY5" fmla="*/ 315594 h 882013"/>
              <a:gd name="connsiteX6" fmla="*/ 484324 w 914399"/>
              <a:gd name="connsiteY6" fmla="*/ 107255 h 882013"/>
              <a:gd name="connsiteX7" fmla="*/ 480189 w 914399"/>
              <a:gd name="connsiteY7" fmla="*/ 81213 h 882013"/>
              <a:gd name="connsiteX8" fmla="*/ 606068 w 914399"/>
              <a:gd name="connsiteY8" fmla="*/ 345 h 882013"/>
              <a:gd name="connsiteX9" fmla="*/ 771454 w 914399"/>
              <a:gd name="connsiteY9" fmla="*/ 141978 h 882013"/>
              <a:gd name="connsiteX10" fmla="*/ 716326 w 914399"/>
              <a:gd name="connsiteY10" fmla="*/ 352144 h 882013"/>
              <a:gd name="connsiteX11" fmla="*/ 697949 w 914399"/>
              <a:gd name="connsiteY11" fmla="*/ 374989 h 882013"/>
              <a:gd name="connsiteX12" fmla="*/ 696109 w 914399"/>
              <a:gd name="connsiteY12" fmla="*/ 410169 h 882013"/>
              <a:gd name="connsiteX13" fmla="*/ 703003 w 914399"/>
              <a:gd name="connsiteY13" fmla="*/ 421590 h 882013"/>
              <a:gd name="connsiteX14" fmla="*/ 758131 w 914399"/>
              <a:gd name="connsiteY14" fmla="*/ 448546 h 882013"/>
              <a:gd name="connsiteX15" fmla="*/ 817853 w 914399"/>
              <a:gd name="connsiteY15" fmla="*/ 475960 h 882013"/>
              <a:gd name="connsiteX16" fmla="*/ 909734 w 914399"/>
              <a:gd name="connsiteY16" fmla="*/ 558199 h 882013"/>
              <a:gd name="connsiteX17" fmla="*/ 900546 w 914399"/>
              <a:gd name="connsiteY17" fmla="*/ 645004 h 882013"/>
              <a:gd name="connsiteX18" fmla="*/ 714028 w 914399"/>
              <a:gd name="connsiteY18" fmla="*/ 702571 h 882013"/>
              <a:gd name="connsiteX19" fmla="*/ 691517 w 914399"/>
              <a:gd name="connsiteY19" fmla="*/ 690236 h 882013"/>
              <a:gd name="connsiteX20" fmla="*/ 114 w 914399"/>
              <a:gd name="connsiteY20" fmla="*/ 781614 h 882013"/>
              <a:gd name="connsiteX21" fmla="*/ 114 w 914399"/>
              <a:gd name="connsiteY21" fmla="*/ 749630 h 882013"/>
              <a:gd name="connsiteX22" fmla="*/ 9302 w 914399"/>
              <a:gd name="connsiteY22" fmla="*/ 722219 h 882013"/>
              <a:gd name="connsiteX23" fmla="*/ 95211 w 914399"/>
              <a:gd name="connsiteY23" fmla="*/ 640892 h 882013"/>
              <a:gd name="connsiteX24" fmla="*/ 97967 w 914399"/>
              <a:gd name="connsiteY24" fmla="*/ 639065 h 882013"/>
              <a:gd name="connsiteX25" fmla="*/ 183875 w 914399"/>
              <a:gd name="connsiteY25" fmla="*/ 598861 h 882013"/>
              <a:gd name="connsiteX26" fmla="*/ 211440 w 914399"/>
              <a:gd name="connsiteY26" fmla="*/ 587437 h 882013"/>
              <a:gd name="connsiteX27" fmla="*/ 219250 w 914399"/>
              <a:gd name="connsiteY27" fmla="*/ 581498 h 882013"/>
              <a:gd name="connsiteX28" fmla="*/ 233951 w 914399"/>
              <a:gd name="connsiteY28" fmla="*/ 507483 h 882013"/>
              <a:gd name="connsiteX29" fmla="*/ 216034 w 914399"/>
              <a:gd name="connsiteY29" fmla="*/ 485096 h 882013"/>
              <a:gd name="connsiteX30" fmla="*/ 215115 w 914399"/>
              <a:gd name="connsiteY30" fmla="*/ 484184 h 882013"/>
              <a:gd name="connsiteX31" fmla="*/ 146664 w 914399"/>
              <a:gd name="connsiteY31" fmla="*/ 269905 h 882013"/>
              <a:gd name="connsiteX32" fmla="*/ 316643 w 914399"/>
              <a:gd name="connsiteY32" fmla="*/ 114565 h 882013"/>
              <a:gd name="connsiteX33" fmla="*/ 491218 w 914399"/>
              <a:gd name="connsiteY33" fmla="*/ 268992 h 882013"/>
              <a:gd name="connsiteX34" fmla="*/ 491675 w 914399"/>
              <a:gd name="connsiteY34" fmla="*/ 271276 h 882013"/>
              <a:gd name="connsiteX35" fmla="*/ 468707 w 914399"/>
              <a:gd name="connsiteY35" fmla="*/ 407427 h 882013"/>
              <a:gd name="connsiteX36" fmla="*/ 423685 w 914399"/>
              <a:gd name="connsiteY36" fmla="*/ 483726 h 882013"/>
              <a:gd name="connsiteX37" fmla="*/ 421848 w 914399"/>
              <a:gd name="connsiteY37" fmla="*/ 486469 h 882013"/>
              <a:gd name="connsiteX38" fmla="*/ 405308 w 914399"/>
              <a:gd name="connsiteY38" fmla="*/ 505656 h 882013"/>
              <a:gd name="connsiteX39" fmla="*/ 403471 w 914399"/>
              <a:gd name="connsiteY39" fmla="*/ 510225 h 882013"/>
              <a:gd name="connsiteX40" fmla="*/ 413578 w 914399"/>
              <a:gd name="connsiteY40" fmla="*/ 585610 h 882013"/>
              <a:gd name="connsiteX41" fmla="*/ 449412 w 914399"/>
              <a:gd name="connsiteY41" fmla="*/ 598861 h 882013"/>
              <a:gd name="connsiteX42" fmla="*/ 451707 w 914399"/>
              <a:gd name="connsiteY42" fmla="*/ 599773 h 882013"/>
              <a:gd name="connsiteX43" fmla="*/ 601472 w 914399"/>
              <a:gd name="connsiteY43" fmla="*/ 685669 h 882013"/>
              <a:gd name="connsiteX44" fmla="*/ 602852 w 914399"/>
              <a:gd name="connsiteY44" fmla="*/ 686581 h 882013"/>
              <a:gd name="connsiteX45" fmla="*/ 636849 w 914399"/>
              <a:gd name="connsiteY45" fmla="*/ 736382 h 882013"/>
              <a:gd name="connsiteX46" fmla="*/ 638686 w 914399"/>
              <a:gd name="connsiteY46" fmla="*/ 751915 h 882013"/>
              <a:gd name="connsiteX47" fmla="*/ 638686 w 914399"/>
              <a:gd name="connsiteY47" fmla="*/ 787553 h 882013"/>
              <a:gd name="connsiteX48" fmla="*/ 637767 w 914399"/>
              <a:gd name="connsiteY48" fmla="*/ 793949 h 882013"/>
              <a:gd name="connsiteX49" fmla="*/ 500864 w 914399"/>
              <a:gd name="connsiteY49" fmla="*/ 868422 h 882013"/>
              <a:gd name="connsiteX50" fmla="*/ 151717 w 914399"/>
              <a:gd name="connsiteY50" fmla="*/ 868422 h 882013"/>
              <a:gd name="connsiteX51" fmla="*/ 18490 w 914399"/>
              <a:gd name="connsiteY51" fmla="*/ 813594 h 882013"/>
              <a:gd name="connsiteX52" fmla="*/ 114 w 914399"/>
              <a:gd name="connsiteY52" fmla="*/ 781614 h 882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14399" h="882013">
                <a:moveTo>
                  <a:pt x="691517" y="690236"/>
                </a:moveTo>
                <a:cubicBezTo>
                  <a:pt x="652009" y="615766"/>
                  <a:pt x="579422" y="576932"/>
                  <a:pt x="497647" y="544490"/>
                </a:cubicBezTo>
                <a:cubicBezTo>
                  <a:pt x="485243" y="539466"/>
                  <a:pt x="480189" y="525303"/>
                  <a:pt x="486165" y="513880"/>
                </a:cubicBezTo>
                <a:lnTo>
                  <a:pt x="486165" y="513422"/>
                </a:lnTo>
                <a:lnTo>
                  <a:pt x="487541" y="510683"/>
                </a:lnTo>
                <a:cubicBezTo>
                  <a:pt x="523836" y="460424"/>
                  <a:pt x="555532" y="396918"/>
                  <a:pt x="560127" y="315594"/>
                </a:cubicBezTo>
                <a:cubicBezTo>
                  <a:pt x="568855" y="222390"/>
                  <a:pt x="533481" y="156599"/>
                  <a:pt x="484324" y="107255"/>
                </a:cubicBezTo>
                <a:cubicBezTo>
                  <a:pt x="477434" y="100402"/>
                  <a:pt x="475597" y="89894"/>
                  <a:pt x="480189" y="81213"/>
                </a:cubicBezTo>
                <a:cubicBezTo>
                  <a:pt x="503619" y="38266"/>
                  <a:pt x="539914" y="4457"/>
                  <a:pt x="606068" y="345"/>
                </a:cubicBezTo>
                <a:cubicBezTo>
                  <a:pt x="707137" y="-4224"/>
                  <a:pt x="762266" y="59740"/>
                  <a:pt x="771454" y="141978"/>
                </a:cubicBezTo>
                <a:cubicBezTo>
                  <a:pt x="785235" y="233355"/>
                  <a:pt x="753078" y="306456"/>
                  <a:pt x="716326" y="352144"/>
                </a:cubicBezTo>
                <a:cubicBezTo>
                  <a:pt x="711730" y="361283"/>
                  <a:pt x="702542" y="365849"/>
                  <a:pt x="697949" y="374989"/>
                </a:cubicBezTo>
                <a:cubicBezTo>
                  <a:pt x="694272" y="382297"/>
                  <a:pt x="693354" y="399203"/>
                  <a:pt x="696109" y="410169"/>
                </a:cubicBezTo>
                <a:cubicBezTo>
                  <a:pt x="697031" y="414738"/>
                  <a:pt x="699325" y="418393"/>
                  <a:pt x="703003" y="421590"/>
                </a:cubicBezTo>
                <a:cubicBezTo>
                  <a:pt x="715865" y="432556"/>
                  <a:pt x="742050" y="440322"/>
                  <a:pt x="758131" y="448546"/>
                </a:cubicBezTo>
                <a:cubicBezTo>
                  <a:pt x="781100" y="457685"/>
                  <a:pt x="799476" y="466821"/>
                  <a:pt x="817853" y="475960"/>
                </a:cubicBezTo>
                <a:cubicBezTo>
                  <a:pt x="854605" y="494235"/>
                  <a:pt x="895950" y="521646"/>
                  <a:pt x="909734" y="558199"/>
                </a:cubicBezTo>
                <a:cubicBezTo>
                  <a:pt x="918922" y="581043"/>
                  <a:pt x="914327" y="626729"/>
                  <a:pt x="900546" y="645004"/>
                </a:cubicBezTo>
                <a:cubicBezTo>
                  <a:pt x="870684" y="687496"/>
                  <a:pt x="784774" y="694348"/>
                  <a:pt x="714028" y="702571"/>
                </a:cubicBezTo>
                <a:cubicBezTo>
                  <a:pt x="704840" y="703029"/>
                  <a:pt x="696109" y="698459"/>
                  <a:pt x="691517" y="690236"/>
                </a:cubicBezTo>
                <a:moveTo>
                  <a:pt x="114" y="781614"/>
                </a:moveTo>
                <a:lnTo>
                  <a:pt x="114" y="749630"/>
                </a:lnTo>
                <a:cubicBezTo>
                  <a:pt x="114" y="740494"/>
                  <a:pt x="4708" y="731355"/>
                  <a:pt x="9302" y="722219"/>
                </a:cubicBezTo>
                <a:cubicBezTo>
                  <a:pt x="27219" y="686124"/>
                  <a:pt x="63512" y="663282"/>
                  <a:pt x="95211" y="640892"/>
                </a:cubicBezTo>
                <a:cubicBezTo>
                  <a:pt x="96129" y="640438"/>
                  <a:pt x="97048" y="639523"/>
                  <a:pt x="97967" y="639065"/>
                </a:cubicBezTo>
                <a:cubicBezTo>
                  <a:pt x="125072" y="625817"/>
                  <a:pt x="152177" y="612109"/>
                  <a:pt x="183875" y="598861"/>
                </a:cubicBezTo>
                <a:cubicBezTo>
                  <a:pt x="191685" y="595207"/>
                  <a:pt x="202711" y="591095"/>
                  <a:pt x="211440" y="587437"/>
                </a:cubicBezTo>
                <a:cubicBezTo>
                  <a:pt x="214655" y="586067"/>
                  <a:pt x="217412" y="584240"/>
                  <a:pt x="219250" y="581498"/>
                </a:cubicBezTo>
                <a:cubicBezTo>
                  <a:pt x="232572" y="565508"/>
                  <a:pt x="246814" y="532612"/>
                  <a:pt x="233951" y="507483"/>
                </a:cubicBezTo>
                <a:cubicBezTo>
                  <a:pt x="229357" y="498347"/>
                  <a:pt x="224762" y="493777"/>
                  <a:pt x="216034" y="485096"/>
                </a:cubicBezTo>
                <a:lnTo>
                  <a:pt x="215115" y="484184"/>
                </a:lnTo>
                <a:cubicBezTo>
                  <a:pt x="173769" y="438495"/>
                  <a:pt x="137476" y="360826"/>
                  <a:pt x="146664" y="269905"/>
                </a:cubicBezTo>
                <a:cubicBezTo>
                  <a:pt x="155852" y="178529"/>
                  <a:pt x="215574" y="114565"/>
                  <a:pt x="316643" y="114565"/>
                </a:cubicBezTo>
                <a:cubicBezTo>
                  <a:pt x="417252" y="114565"/>
                  <a:pt x="476976" y="178072"/>
                  <a:pt x="491218" y="268992"/>
                </a:cubicBezTo>
                <a:cubicBezTo>
                  <a:pt x="491218" y="269905"/>
                  <a:pt x="491218" y="270362"/>
                  <a:pt x="491675" y="271276"/>
                </a:cubicBezTo>
                <a:cubicBezTo>
                  <a:pt x="495810" y="325645"/>
                  <a:pt x="482487" y="375446"/>
                  <a:pt x="468707" y="407427"/>
                </a:cubicBezTo>
                <a:cubicBezTo>
                  <a:pt x="455384" y="438953"/>
                  <a:pt x="441600" y="461339"/>
                  <a:pt x="423685" y="483726"/>
                </a:cubicBezTo>
                <a:cubicBezTo>
                  <a:pt x="422766" y="484638"/>
                  <a:pt x="422305" y="485554"/>
                  <a:pt x="421848" y="486469"/>
                </a:cubicBezTo>
                <a:cubicBezTo>
                  <a:pt x="417252" y="493777"/>
                  <a:pt x="409901" y="498347"/>
                  <a:pt x="405308" y="505656"/>
                </a:cubicBezTo>
                <a:cubicBezTo>
                  <a:pt x="404390" y="507028"/>
                  <a:pt x="403929" y="508398"/>
                  <a:pt x="403471" y="510225"/>
                </a:cubicBezTo>
                <a:cubicBezTo>
                  <a:pt x="395659" y="537182"/>
                  <a:pt x="404390" y="572362"/>
                  <a:pt x="413578" y="585610"/>
                </a:cubicBezTo>
                <a:cubicBezTo>
                  <a:pt x="418170" y="594291"/>
                  <a:pt x="435628" y="594749"/>
                  <a:pt x="449412" y="598861"/>
                </a:cubicBezTo>
                <a:cubicBezTo>
                  <a:pt x="450330" y="599318"/>
                  <a:pt x="450788" y="599318"/>
                  <a:pt x="451707" y="599773"/>
                </a:cubicBezTo>
                <a:cubicBezTo>
                  <a:pt x="506378" y="622617"/>
                  <a:pt x="560588" y="649574"/>
                  <a:pt x="601472" y="685669"/>
                </a:cubicBezTo>
                <a:cubicBezTo>
                  <a:pt x="601933" y="686124"/>
                  <a:pt x="602391" y="686581"/>
                  <a:pt x="602852" y="686581"/>
                </a:cubicBezTo>
                <a:cubicBezTo>
                  <a:pt x="614795" y="698459"/>
                  <a:pt x="630416" y="714453"/>
                  <a:pt x="636849" y="736382"/>
                </a:cubicBezTo>
                <a:cubicBezTo>
                  <a:pt x="638225" y="741406"/>
                  <a:pt x="638686" y="746891"/>
                  <a:pt x="638686" y="751915"/>
                </a:cubicBezTo>
                <a:lnTo>
                  <a:pt x="638686" y="787553"/>
                </a:lnTo>
                <a:cubicBezTo>
                  <a:pt x="638686" y="789838"/>
                  <a:pt x="638225" y="792122"/>
                  <a:pt x="637767" y="793949"/>
                </a:cubicBezTo>
                <a:cubicBezTo>
                  <a:pt x="622146" y="841466"/>
                  <a:pt x="559209" y="855171"/>
                  <a:pt x="500864" y="868422"/>
                </a:cubicBezTo>
                <a:cubicBezTo>
                  <a:pt x="399794" y="886697"/>
                  <a:pt x="257380" y="886697"/>
                  <a:pt x="151717" y="868422"/>
                </a:cubicBezTo>
                <a:cubicBezTo>
                  <a:pt x="101183" y="859283"/>
                  <a:pt x="46054" y="845578"/>
                  <a:pt x="18490" y="813594"/>
                </a:cubicBezTo>
                <a:cubicBezTo>
                  <a:pt x="9302" y="809028"/>
                  <a:pt x="4708" y="799889"/>
                  <a:pt x="114" y="781614"/>
                </a:cubicBezTo>
              </a:path>
            </a:pathLst>
          </a:custGeom>
          <a:solidFill>
            <a:srgbClr val="FFFFFF"/>
          </a:solidFill>
          <a:ln w="32688" cap="flat">
            <a:noFill/>
            <a:prstDash val="solid"/>
            <a:miter/>
          </a:ln>
        </p:spPr>
        <p:txBody>
          <a:bodyPr rtlCol="0" anchor="ctr">
            <a:normAutofit fontScale="60000" lnSpcReduction="20000"/>
          </a:bodyPr>
          <a:lstStyle/>
          <a:p>
            <a:endParaRPr lang="zh-CN" altLang="en-US" sz="1525">
              <a:solidFill>
                <a:srgbClr val="FFFFFF"/>
              </a:solidFill>
            </a:endParaRPr>
          </a:p>
        </p:txBody>
      </p:sp>
      <p:sp>
        <p:nvSpPr>
          <p:cNvPr id="61" name="椭圆 60"/>
          <p:cNvSpPr/>
          <p:nvPr>
            <p:custDataLst>
              <p:tags r:id="rId8"/>
            </p:custDataLst>
          </p:nvPr>
        </p:nvSpPr>
        <p:spPr>
          <a:xfrm>
            <a:off x="3148560" y="1057967"/>
            <a:ext cx="632939" cy="632401"/>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525">
              <a:sym typeface="+mn-ea"/>
            </a:endParaRPr>
          </a:p>
        </p:txBody>
      </p:sp>
      <p:sp>
        <p:nvSpPr>
          <p:cNvPr id="60" name="椭圆 59"/>
          <p:cNvSpPr/>
          <p:nvPr>
            <p:custDataLst>
              <p:tags r:id="rId9"/>
            </p:custDataLst>
          </p:nvPr>
        </p:nvSpPr>
        <p:spPr>
          <a:xfrm>
            <a:off x="3220082" y="1128951"/>
            <a:ext cx="490433" cy="490971"/>
          </a:xfrm>
          <a:prstGeom prst="ellipse">
            <a:avLst/>
          </a:prstGeom>
          <a:gradFill>
            <a:gsLst>
              <a:gs pos="0">
                <a:srgbClr val="FBE55E"/>
              </a:gs>
              <a:gs pos="100000">
                <a:srgbClr val="EA3F32"/>
              </a:gs>
            </a:gsLst>
            <a:lin ang="8820000" scaled="1"/>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525">
              <a:sym typeface="+mn-ea"/>
            </a:endParaRPr>
          </a:p>
        </p:txBody>
      </p:sp>
      <p:sp>
        <p:nvSpPr>
          <p:cNvPr id="17" name="任意多边形: 形状 58"/>
          <p:cNvSpPr/>
          <p:nvPr>
            <p:custDataLst>
              <p:tags r:id="rId10"/>
            </p:custDataLst>
          </p:nvPr>
        </p:nvSpPr>
        <p:spPr>
          <a:xfrm>
            <a:off x="3354521" y="1245106"/>
            <a:ext cx="221018" cy="257585"/>
          </a:xfrm>
          <a:custGeom>
            <a:avLst/>
            <a:gdLst>
              <a:gd name="connsiteX0" fmla="*/ 451004 w 783551"/>
              <a:gd name="connsiteY0" fmla="*/ 343028 h 800100"/>
              <a:gd name="connsiteX1" fmla="*/ 451004 w 783551"/>
              <a:gd name="connsiteY1" fmla="*/ 228728 h 800100"/>
              <a:gd name="connsiteX2" fmla="*/ 394644 w 783551"/>
              <a:gd name="connsiteY2" fmla="*/ 171578 h 800100"/>
              <a:gd name="connsiteX3" fmla="*/ 338284 w 783551"/>
              <a:gd name="connsiteY3" fmla="*/ 228728 h 800100"/>
              <a:gd name="connsiteX4" fmla="*/ 338284 w 783551"/>
              <a:gd name="connsiteY4" fmla="*/ 400178 h 800100"/>
              <a:gd name="connsiteX5" fmla="*/ 394644 w 783551"/>
              <a:gd name="connsiteY5" fmla="*/ 457328 h 800100"/>
              <a:gd name="connsiteX6" fmla="*/ 563726 w 783551"/>
              <a:gd name="connsiteY6" fmla="*/ 457328 h 800100"/>
              <a:gd name="connsiteX7" fmla="*/ 620089 w 783551"/>
              <a:gd name="connsiteY7" fmla="*/ 400178 h 800100"/>
              <a:gd name="connsiteX8" fmla="*/ 563726 w 783551"/>
              <a:gd name="connsiteY8" fmla="*/ 343028 h 800100"/>
              <a:gd name="connsiteX9" fmla="*/ 451004 w 783551"/>
              <a:gd name="connsiteY9" fmla="*/ 343028 h 800100"/>
              <a:gd name="connsiteX10" fmla="*/ 394644 w 783551"/>
              <a:gd name="connsiteY10" fmla="*/ 800229 h 800100"/>
              <a:gd name="connsiteX11" fmla="*/ 116 w 783551"/>
              <a:gd name="connsiteY11" fmla="*/ 400178 h 800100"/>
              <a:gd name="connsiteX12" fmla="*/ 394644 w 783551"/>
              <a:gd name="connsiteY12" fmla="*/ 128 h 800100"/>
              <a:gd name="connsiteX13" fmla="*/ 569363 w 783551"/>
              <a:gd name="connsiteY13" fmla="*/ 40133 h 800100"/>
              <a:gd name="connsiteX14" fmla="*/ 744082 w 783551"/>
              <a:gd name="connsiteY14" fmla="*/ 217298 h 800100"/>
              <a:gd name="connsiteX15" fmla="*/ 783535 w 783551"/>
              <a:gd name="connsiteY15" fmla="*/ 394463 h 800100"/>
              <a:gd name="connsiteX16" fmla="*/ 394644 w 783551"/>
              <a:gd name="connsiteY16" fmla="*/ 80022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11" h="479">
                <a:moveTo>
                  <a:pt x="207" y="150"/>
                </a:moveTo>
                <a:cubicBezTo>
                  <a:pt x="189" y="150"/>
                  <a:pt x="177" y="162"/>
                  <a:pt x="177" y="180"/>
                </a:cubicBezTo>
                <a:lnTo>
                  <a:pt x="177" y="270"/>
                </a:lnTo>
                <a:cubicBezTo>
                  <a:pt x="177" y="288"/>
                  <a:pt x="189" y="299"/>
                  <a:pt x="207" y="299"/>
                </a:cubicBezTo>
                <a:lnTo>
                  <a:pt x="296" y="299"/>
                </a:lnTo>
                <a:cubicBezTo>
                  <a:pt x="313" y="299"/>
                  <a:pt x="325" y="288"/>
                  <a:pt x="325" y="270"/>
                </a:cubicBezTo>
                <a:cubicBezTo>
                  <a:pt x="325" y="252"/>
                  <a:pt x="313" y="240"/>
                  <a:pt x="296" y="240"/>
                </a:cubicBezTo>
                <a:lnTo>
                  <a:pt x="237" y="240"/>
                </a:lnTo>
                <a:lnTo>
                  <a:pt x="237" y="180"/>
                </a:lnTo>
                <a:cubicBezTo>
                  <a:pt x="237" y="162"/>
                  <a:pt x="225" y="150"/>
                  <a:pt x="207" y="150"/>
                </a:cubicBezTo>
                <a:close/>
                <a:moveTo>
                  <a:pt x="177" y="0"/>
                </a:moveTo>
                <a:lnTo>
                  <a:pt x="237" y="0"/>
                </a:lnTo>
                <a:cubicBezTo>
                  <a:pt x="254" y="0"/>
                  <a:pt x="266" y="12"/>
                  <a:pt x="266" y="30"/>
                </a:cubicBezTo>
                <a:lnTo>
                  <a:pt x="266" y="68"/>
                </a:lnTo>
                <a:lnTo>
                  <a:pt x="266" y="68"/>
                </a:lnTo>
                <a:cubicBezTo>
                  <a:pt x="278" y="71"/>
                  <a:pt x="289" y="75"/>
                  <a:pt x="299" y="81"/>
                </a:cubicBezTo>
                <a:cubicBezTo>
                  <a:pt x="308" y="86"/>
                  <a:pt x="318" y="92"/>
                  <a:pt x="327" y="99"/>
                </a:cubicBezTo>
                <a:lnTo>
                  <a:pt x="331" y="102"/>
                </a:lnTo>
                <a:lnTo>
                  <a:pt x="343" y="90"/>
                </a:lnTo>
                <a:cubicBezTo>
                  <a:pt x="355" y="78"/>
                  <a:pt x="372" y="78"/>
                  <a:pt x="384" y="90"/>
                </a:cubicBezTo>
                <a:cubicBezTo>
                  <a:pt x="396" y="102"/>
                  <a:pt x="396" y="120"/>
                  <a:pt x="384" y="132"/>
                </a:cubicBezTo>
                <a:lnTo>
                  <a:pt x="372" y="144"/>
                </a:lnTo>
                <a:lnTo>
                  <a:pt x="374" y="146"/>
                </a:lnTo>
                <a:cubicBezTo>
                  <a:pt x="380" y="155"/>
                  <a:pt x="386" y="164"/>
                  <a:pt x="390" y="174"/>
                </a:cubicBezTo>
                <a:cubicBezTo>
                  <a:pt x="405" y="204"/>
                  <a:pt x="411" y="234"/>
                  <a:pt x="411" y="267"/>
                </a:cubicBezTo>
                <a:cubicBezTo>
                  <a:pt x="414" y="386"/>
                  <a:pt x="322" y="479"/>
                  <a:pt x="207" y="479"/>
                </a:cubicBezTo>
                <a:cubicBezTo>
                  <a:pt x="92" y="479"/>
                  <a:pt x="0" y="386"/>
                  <a:pt x="0" y="270"/>
                </a:cubicBezTo>
                <a:cubicBezTo>
                  <a:pt x="0" y="222"/>
                  <a:pt x="15" y="179"/>
                  <a:pt x="41" y="144"/>
                </a:cubicBezTo>
                <a:lnTo>
                  <a:pt x="41" y="143"/>
                </a:lnTo>
                <a:lnTo>
                  <a:pt x="30" y="132"/>
                </a:lnTo>
                <a:cubicBezTo>
                  <a:pt x="18" y="120"/>
                  <a:pt x="18" y="102"/>
                  <a:pt x="30" y="90"/>
                </a:cubicBezTo>
                <a:cubicBezTo>
                  <a:pt x="42" y="78"/>
                  <a:pt x="59" y="78"/>
                  <a:pt x="71" y="90"/>
                </a:cubicBezTo>
                <a:lnTo>
                  <a:pt x="83" y="102"/>
                </a:lnTo>
                <a:lnTo>
                  <a:pt x="83" y="101"/>
                </a:lnTo>
                <a:cubicBezTo>
                  <a:pt x="101" y="87"/>
                  <a:pt x="122" y="76"/>
                  <a:pt x="145" y="69"/>
                </a:cubicBezTo>
                <a:lnTo>
                  <a:pt x="148" y="69"/>
                </a:lnTo>
                <a:lnTo>
                  <a:pt x="148" y="30"/>
                </a:lnTo>
                <a:cubicBezTo>
                  <a:pt x="148" y="12"/>
                  <a:pt x="160" y="0"/>
                  <a:pt x="177" y="0"/>
                </a:cubicBezTo>
                <a:close/>
              </a:path>
            </a:pathLst>
          </a:custGeom>
          <a:solidFill>
            <a:srgbClr val="FFFFFF"/>
          </a:solidFill>
          <a:ln w="32658" cap="flat">
            <a:noFill/>
            <a:prstDash val="solid"/>
            <a:miter/>
          </a:ln>
        </p:spPr>
        <p:txBody>
          <a:bodyPr wrap="square" rtlCol="0" anchor="ctr">
            <a:normAutofit fontScale="67500"/>
          </a:bodyPr>
          <a:lstStyle/>
          <a:p>
            <a:endParaRPr lang="zh-CN" altLang="en-US" sz="1525">
              <a:solidFill>
                <a:srgbClr val="FFFFFF"/>
              </a:solidFill>
            </a:endParaRPr>
          </a:p>
        </p:txBody>
      </p:sp>
      <p:sp>
        <p:nvSpPr>
          <p:cNvPr id="65" name="椭圆 64"/>
          <p:cNvSpPr/>
          <p:nvPr>
            <p:custDataLst>
              <p:tags r:id="rId11"/>
            </p:custDataLst>
          </p:nvPr>
        </p:nvSpPr>
        <p:spPr>
          <a:xfrm>
            <a:off x="6510072" y="2423329"/>
            <a:ext cx="632939" cy="632401"/>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525">
              <a:sym typeface="+mn-ea"/>
            </a:endParaRPr>
          </a:p>
        </p:txBody>
      </p:sp>
      <p:sp>
        <p:nvSpPr>
          <p:cNvPr id="64" name="椭圆 63"/>
          <p:cNvSpPr/>
          <p:nvPr>
            <p:custDataLst>
              <p:tags r:id="rId12"/>
            </p:custDataLst>
          </p:nvPr>
        </p:nvSpPr>
        <p:spPr>
          <a:xfrm>
            <a:off x="6581594" y="2494313"/>
            <a:ext cx="490433" cy="490971"/>
          </a:xfrm>
          <a:prstGeom prst="ellipse">
            <a:avLst/>
          </a:prstGeom>
          <a:gradFill>
            <a:gsLst>
              <a:gs pos="50000">
                <a:schemeClr val="accent2"/>
              </a:gs>
              <a:gs pos="0">
                <a:schemeClr val="accent2">
                  <a:lumMod val="25000"/>
                  <a:lumOff val="75000"/>
                </a:schemeClr>
              </a:gs>
              <a:gs pos="100000">
                <a:schemeClr val="accent2">
                  <a:lumMod val="85000"/>
                </a:schemeClr>
              </a:gs>
            </a:gsLst>
            <a:lin ang="5400000" scaled="1"/>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525">
              <a:sym typeface="+mn-ea"/>
            </a:endParaRPr>
          </a:p>
        </p:txBody>
      </p:sp>
      <p:sp>
        <p:nvSpPr>
          <p:cNvPr id="18" name="图片 8" descr="343439383331313b343532303032343bb7a2b2bcb9dcc0ed"/>
          <p:cNvSpPr/>
          <p:nvPr>
            <p:custDataLst>
              <p:tags r:id="rId13"/>
            </p:custDataLst>
          </p:nvPr>
        </p:nvSpPr>
        <p:spPr>
          <a:xfrm>
            <a:off x="6702051" y="2660480"/>
            <a:ext cx="248981" cy="158100"/>
          </a:xfrm>
          <a:custGeom>
            <a:avLst/>
            <a:gdLst>
              <a:gd name="connsiteX0" fmla="*/ 771225 w 914399"/>
              <a:gd name="connsiteY0" fmla="*/ 272897 h 620485"/>
              <a:gd name="connsiteX1" fmla="*/ 574406 w 914399"/>
              <a:gd name="connsiteY1" fmla="*/ 1608 h 620485"/>
              <a:gd name="connsiteX2" fmla="*/ 334928 w 914399"/>
              <a:gd name="connsiteY2" fmla="*/ 159792 h 620485"/>
              <a:gd name="connsiteX3" fmla="*/ 204784 w 914399"/>
              <a:gd name="connsiteY3" fmla="*/ 149840 h 620485"/>
              <a:gd name="connsiteX4" fmla="*/ 149363 w 914399"/>
              <a:gd name="connsiteY4" fmla="*/ 272377 h 620485"/>
              <a:gd name="connsiteX5" fmla="*/ 114 w 914399"/>
              <a:gd name="connsiteY5" fmla="*/ 460712 h 620485"/>
              <a:gd name="connsiteX6" fmla="*/ 162122 w 914399"/>
              <a:gd name="connsiteY6" fmla="*/ 620604 h 620485"/>
              <a:gd name="connsiteX7" fmla="*/ 411940 w 914399"/>
              <a:gd name="connsiteY7" fmla="*/ 620604 h 620485"/>
              <a:gd name="connsiteX8" fmla="*/ 411940 w 914399"/>
              <a:gd name="connsiteY8" fmla="*/ 455144 h 620485"/>
              <a:gd name="connsiteX9" fmla="*/ 333423 w 914399"/>
              <a:gd name="connsiteY9" fmla="*/ 455144 h 620485"/>
              <a:gd name="connsiteX10" fmla="*/ 465462 w 914399"/>
              <a:gd name="connsiteY10" fmla="*/ 306836 h 620485"/>
              <a:gd name="connsiteX11" fmla="*/ 597505 w 914399"/>
              <a:gd name="connsiteY11" fmla="*/ 455144 h 620485"/>
              <a:gd name="connsiteX12" fmla="*/ 518984 w 914399"/>
              <a:gd name="connsiteY12" fmla="*/ 455144 h 620485"/>
              <a:gd name="connsiteX13" fmla="*/ 518984 w 914399"/>
              <a:gd name="connsiteY13" fmla="*/ 620604 h 620485"/>
              <a:gd name="connsiteX14" fmla="*/ 745706 w 914399"/>
              <a:gd name="connsiteY14" fmla="*/ 620604 h 620485"/>
              <a:gd name="connsiteX15" fmla="*/ 914060 w 914399"/>
              <a:gd name="connsiteY15" fmla="*/ 470143 h 620485"/>
              <a:gd name="connsiteX16" fmla="*/ 771225 w 914399"/>
              <a:gd name="connsiteY16" fmla="*/ 272897 h 62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14399" h="620485">
                <a:moveTo>
                  <a:pt x="771225" y="272897"/>
                </a:moveTo>
                <a:cubicBezTo>
                  <a:pt x="771225" y="272897"/>
                  <a:pt x="788432" y="29457"/>
                  <a:pt x="574406" y="1608"/>
                </a:cubicBezTo>
                <a:cubicBezTo>
                  <a:pt x="390805" y="-17850"/>
                  <a:pt x="334928" y="159792"/>
                  <a:pt x="334928" y="159792"/>
                </a:cubicBezTo>
                <a:cubicBezTo>
                  <a:pt x="334928" y="159792"/>
                  <a:pt x="279375" y="104093"/>
                  <a:pt x="204784" y="149840"/>
                </a:cubicBezTo>
                <a:cubicBezTo>
                  <a:pt x="137520" y="192691"/>
                  <a:pt x="149363" y="272377"/>
                  <a:pt x="149363" y="272377"/>
                </a:cubicBezTo>
                <a:cubicBezTo>
                  <a:pt x="149363" y="272377"/>
                  <a:pt x="114" y="301934"/>
                  <a:pt x="114" y="460712"/>
                </a:cubicBezTo>
                <a:cubicBezTo>
                  <a:pt x="3582" y="618896"/>
                  <a:pt x="162122" y="620604"/>
                  <a:pt x="162122" y="620604"/>
                </a:cubicBezTo>
                <a:lnTo>
                  <a:pt x="411940" y="620604"/>
                </a:lnTo>
                <a:lnTo>
                  <a:pt x="411940" y="455144"/>
                </a:lnTo>
                <a:lnTo>
                  <a:pt x="333423" y="455144"/>
                </a:lnTo>
                <a:lnTo>
                  <a:pt x="465462" y="306836"/>
                </a:lnTo>
                <a:lnTo>
                  <a:pt x="597505" y="455144"/>
                </a:lnTo>
                <a:lnTo>
                  <a:pt x="518984" y="455144"/>
                </a:lnTo>
                <a:lnTo>
                  <a:pt x="518984" y="620604"/>
                </a:lnTo>
                <a:lnTo>
                  <a:pt x="745706" y="620604"/>
                </a:lnTo>
                <a:cubicBezTo>
                  <a:pt x="745706" y="620604"/>
                  <a:pt x="893450" y="620604"/>
                  <a:pt x="914060" y="470143"/>
                </a:cubicBezTo>
                <a:cubicBezTo>
                  <a:pt x="923874" y="305276"/>
                  <a:pt x="771225" y="272897"/>
                  <a:pt x="771225" y="272897"/>
                </a:cubicBezTo>
                <a:close/>
              </a:path>
            </a:pathLst>
          </a:custGeom>
          <a:solidFill>
            <a:srgbClr val="FFFFFF"/>
          </a:solidFill>
          <a:ln w="32658" cap="flat">
            <a:noFill/>
            <a:prstDash val="solid"/>
            <a:miter/>
          </a:ln>
        </p:spPr>
        <p:txBody>
          <a:bodyPr rtlCol="0" anchor="ctr">
            <a:normAutofit fontScale="25000" lnSpcReduction="20000"/>
          </a:bodyPr>
          <a:lstStyle/>
          <a:p>
            <a:endParaRPr lang="en-US" altLang="zh-CN" sz="1525">
              <a:solidFill>
                <a:srgbClr val="FFFFFF"/>
              </a:solidFill>
            </a:endParaRPr>
          </a:p>
        </p:txBody>
      </p:sp>
      <p:sp>
        <p:nvSpPr>
          <p:cNvPr id="59" name="椭圆 58"/>
          <p:cNvSpPr/>
          <p:nvPr>
            <p:custDataLst>
              <p:tags r:id="rId14"/>
            </p:custDataLst>
          </p:nvPr>
        </p:nvSpPr>
        <p:spPr>
          <a:xfrm>
            <a:off x="1999376" y="2423329"/>
            <a:ext cx="632939" cy="632401"/>
          </a:xfrm>
          <a:prstGeom prst="ellipse">
            <a:avLst/>
          </a:prstGeom>
          <a:noFill/>
          <a:ln>
            <a:gradFill>
              <a:gsLst>
                <a:gs pos="37000">
                  <a:schemeClr val="accent1"/>
                </a:gs>
                <a:gs pos="0">
                  <a:schemeClr val="accent1">
                    <a:lumMod val="45000"/>
                    <a:lumOff val="55000"/>
                  </a:schemeClr>
                </a:gs>
                <a:gs pos="100000">
                  <a:schemeClr val="accent1"/>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525">
              <a:sym typeface="+mn-ea"/>
            </a:endParaRPr>
          </a:p>
        </p:txBody>
      </p:sp>
      <p:sp>
        <p:nvSpPr>
          <p:cNvPr id="58" name="椭圆 57"/>
          <p:cNvSpPr/>
          <p:nvPr>
            <p:custDataLst>
              <p:tags r:id="rId15"/>
            </p:custDataLst>
          </p:nvPr>
        </p:nvSpPr>
        <p:spPr>
          <a:xfrm>
            <a:off x="2070898" y="2494313"/>
            <a:ext cx="490433" cy="490971"/>
          </a:xfrm>
          <a:prstGeom prst="ellipse">
            <a:avLst/>
          </a:prstGeom>
          <a:gradFill>
            <a:gsLst>
              <a:gs pos="0">
                <a:srgbClr val="D92763"/>
              </a:gs>
              <a:gs pos="50000">
                <a:srgbClr val="E3447A"/>
              </a:gs>
              <a:gs pos="100000">
                <a:srgbClr val="EC6091"/>
              </a:gs>
            </a:gsLst>
            <a:lin ang="5400000" scaled="1"/>
          </a:gradFill>
          <a:ln>
            <a:gradFill>
              <a:gsLst>
                <a:gs pos="37000">
                  <a:srgbClr val="FFFFFF"/>
                </a:gs>
                <a:gs pos="0">
                  <a:schemeClr val="accent1">
                    <a:lumMod val="45000"/>
                    <a:lumOff val="55000"/>
                  </a:schemeClr>
                </a:gs>
                <a:gs pos="100000">
                  <a:srgbClr val="FFFFFF"/>
                </a:gs>
                <a:gs pos="71000">
                  <a:schemeClr val="accent1">
                    <a:lumMod val="30000"/>
                    <a:lumOff val="70000"/>
                  </a:schemeClr>
                </a:gs>
              </a:gsLst>
              <a:lin ang="16200000" scaled="0"/>
            </a:gradFill>
          </a:ln>
          <a:effectLst>
            <a:outerShdw blurRad="177800" dir="5400000" sx="90000" sy="-19000"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buClrTx/>
              <a:buSzTx/>
              <a:buFontTx/>
            </a:pPr>
            <a:endParaRPr lang="zh-CN" altLang="en-US" sz="1525" dirty="0">
              <a:sym typeface="+mn-ea"/>
            </a:endParaRPr>
          </a:p>
        </p:txBody>
      </p:sp>
      <p:sp>
        <p:nvSpPr>
          <p:cNvPr id="19" name="矩形 18"/>
          <p:cNvSpPr/>
          <p:nvPr>
            <p:custDataLst>
              <p:tags r:id="rId16"/>
            </p:custDataLst>
          </p:nvPr>
        </p:nvSpPr>
        <p:spPr>
          <a:xfrm>
            <a:off x="0" y="2900045"/>
            <a:ext cx="2118995" cy="574675"/>
          </a:xfrm>
          <a:prstGeom prst="rect">
            <a:avLst/>
          </a:prstGeom>
          <a:noFill/>
        </p:spPr>
        <p:txBody>
          <a:bodyPr wrap="square" lIns="0" tIns="0" rIns="0" bIns="0" rtlCol="0" anchor="t" anchorCtr="0">
            <a:noAutofit/>
          </a:bodyPr>
          <a:lstStyle/>
          <a:p>
            <a:pPr lvl="0" algn="r">
              <a:lnSpc>
                <a:spcPct val="150000"/>
              </a:lnSpc>
              <a:buClrTx/>
              <a:buSzTx/>
            </a:pPr>
            <a:r>
              <a:rPr lang="zh-CN" altLang="en-US" sz="1800" kern="0" dirty="0">
                <a:solidFill>
                  <a:schemeClr val="accent2"/>
                </a:solidFill>
                <a:latin typeface="楷体_GB2312" panose="02010609030101010101" charset="-122"/>
                <a:ea typeface="楷体_GB2312" panose="02010609030101010101" charset="-122"/>
                <a:cs typeface="+mn-ea"/>
                <a:sym typeface="+mn-ea"/>
              </a:rPr>
              <a:t>当前安全生产四项</a:t>
            </a:r>
            <a:endParaRPr lang="zh-CN" altLang="en-US" sz="1800" kern="0" dirty="0">
              <a:solidFill>
                <a:schemeClr val="accent2"/>
              </a:solidFill>
              <a:latin typeface="楷体_GB2312" panose="02010609030101010101" charset="-122"/>
              <a:ea typeface="楷体_GB2312" panose="02010609030101010101" charset="-122"/>
              <a:cs typeface="+mn-ea"/>
              <a:sym typeface="+mn-ea"/>
            </a:endParaRPr>
          </a:p>
          <a:p>
            <a:pPr lvl="0" algn="r">
              <a:lnSpc>
                <a:spcPct val="150000"/>
              </a:lnSpc>
              <a:buClrTx/>
              <a:buSzTx/>
            </a:pPr>
            <a:r>
              <a:rPr lang="zh-CN" altLang="en-US" sz="1800" kern="0" dirty="0">
                <a:solidFill>
                  <a:schemeClr val="accent2"/>
                </a:solidFill>
                <a:latin typeface="楷体_GB2312" panose="02010609030101010101" charset="-122"/>
                <a:ea typeface="楷体_GB2312" panose="02010609030101010101" charset="-122"/>
                <a:cs typeface="+mn-ea"/>
                <a:sym typeface="+mn-ea"/>
              </a:rPr>
              <a:t>最为突出问题</a:t>
            </a:r>
            <a:r>
              <a:rPr lang="zh-CN" altLang="en-US" sz="1800" kern="0" dirty="0">
                <a:solidFill>
                  <a:schemeClr val="accent2"/>
                </a:solidFill>
                <a:latin typeface="楷体_GB2312" panose="02010609030101010101" charset="-122"/>
                <a:ea typeface="楷体_GB2312" panose="02010609030101010101" charset="-122"/>
                <a:cs typeface="+mn-ea"/>
                <a:sym typeface="+mn-ea"/>
              </a:rPr>
              <a:t>之一</a:t>
            </a:r>
            <a:endParaRPr lang="zh-CN" altLang="en-US" sz="1800" kern="0" dirty="0">
              <a:solidFill>
                <a:schemeClr val="accent2"/>
              </a:solidFill>
              <a:latin typeface="楷体_GB2312" panose="02010609030101010101" charset="-122"/>
              <a:ea typeface="楷体_GB2312" panose="02010609030101010101" charset="-122"/>
              <a:cs typeface="+mn-ea"/>
              <a:sym typeface="+mn-ea"/>
            </a:endParaRPr>
          </a:p>
        </p:txBody>
      </p:sp>
      <p:sp>
        <p:nvSpPr>
          <p:cNvPr id="20" name="矩形 19"/>
          <p:cNvSpPr/>
          <p:nvPr>
            <p:custDataLst>
              <p:tags r:id="rId17"/>
            </p:custDataLst>
          </p:nvPr>
        </p:nvSpPr>
        <p:spPr>
          <a:xfrm>
            <a:off x="6951654" y="2900008"/>
            <a:ext cx="1915485" cy="1064219"/>
          </a:xfrm>
          <a:prstGeom prst="rect">
            <a:avLst/>
          </a:prstGeom>
          <a:noFill/>
        </p:spPr>
        <p:txBody>
          <a:bodyPr wrap="square" lIns="0" tIns="0" rIns="0" bIns="0" rtlCol="0" anchor="t" anchorCtr="0">
            <a:noAutofit/>
          </a:bodyPr>
          <a:lstStyle/>
          <a:p>
            <a:pPr lvl="0" algn="just">
              <a:lnSpc>
                <a:spcPct val="150000"/>
              </a:lnSpc>
              <a:buClrTx/>
              <a:buSzTx/>
            </a:pPr>
            <a:r>
              <a:rPr lang="zh-CN" altLang="en-US" sz="1800" kern="0" dirty="0">
                <a:solidFill>
                  <a:schemeClr val="accent2"/>
                </a:solidFill>
                <a:latin typeface="楷体_GB2312" panose="02010609030101010101" charset="-122"/>
                <a:ea typeface="楷体_GB2312" panose="02010609030101010101" charset="-122"/>
                <a:cs typeface="+mn-ea"/>
                <a:sym typeface="+mn-ea"/>
              </a:rPr>
              <a:t>会同有关部门，大规模设备更新</a:t>
            </a:r>
            <a:endParaRPr lang="zh-CN" altLang="en-US" sz="1800" kern="0" dirty="0">
              <a:solidFill>
                <a:schemeClr val="accent2"/>
              </a:solidFill>
              <a:latin typeface="楷体_GB2312" panose="02010609030101010101" charset="-122"/>
              <a:ea typeface="楷体_GB2312" panose="02010609030101010101" charset="-122"/>
              <a:cs typeface="+mn-ea"/>
              <a:sym typeface="+mn-ea"/>
            </a:endParaRPr>
          </a:p>
        </p:txBody>
      </p:sp>
      <p:sp>
        <p:nvSpPr>
          <p:cNvPr id="26" name="矩形 25"/>
          <p:cNvSpPr/>
          <p:nvPr>
            <p:custDataLst>
              <p:tags r:id="rId18"/>
            </p:custDataLst>
          </p:nvPr>
        </p:nvSpPr>
        <p:spPr>
          <a:xfrm>
            <a:off x="902970" y="1245235"/>
            <a:ext cx="2171065" cy="676910"/>
          </a:xfrm>
          <a:prstGeom prst="rect">
            <a:avLst/>
          </a:prstGeom>
          <a:noFill/>
        </p:spPr>
        <p:txBody>
          <a:bodyPr wrap="square" lIns="0" tIns="0" rIns="0" bIns="0" rtlCol="0" anchor="t" anchorCtr="0">
            <a:noAutofit/>
          </a:bodyPr>
          <a:lstStyle/>
          <a:p>
            <a:pPr algn="r">
              <a:lnSpc>
                <a:spcPct val="150000"/>
              </a:lnSpc>
              <a:spcBef>
                <a:spcPct val="0"/>
              </a:spcBef>
              <a:spcAft>
                <a:spcPct val="0"/>
              </a:spcAft>
            </a:pPr>
            <a:r>
              <a:rPr lang="zh-CN" altLang="en-US" sz="1800" kern="0" dirty="0">
                <a:solidFill>
                  <a:schemeClr val="accent2"/>
                </a:solidFill>
                <a:latin typeface="楷体_GB2312" panose="02010609030101010101" charset="-122"/>
                <a:ea typeface="楷体_GB2312" panose="02010609030101010101" charset="-122"/>
                <a:cs typeface="+mn-ea"/>
              </a:rPr>
              <a:t>明确淘汰退出标准</a:t>
            </a:r>
            <a:endParaRPr lang="zh-CN" altLang="en-US" sz="1800" kern="0" dirty="0">
              <a:solidFill>
                <a:schemeClr val="accent2"/>
              </a:solidFill>
              <a:latin typeface="楷体_GB2312" panose="02010609030101010101" charset="-122"/>
              <a:ea typeface="楷体_GB2312" panose="02010609030101010101" charset="-122"/>
              <a:cs typeface="+mn-ea"/>
            </a:endParaRPr>
          </a:p>
        </p:txBody>
      </p:sp>
      <p:sp>
        <p:nvSpPr>
          <p:cNvPr id="28" name="矩形 27"/>
          <p:cNvSpPr/>
          <p:nvPr>
            <p:custDataLst>
              <p:tags r:id="rId19"/>
            </p:custDataLst>
          </p:nvPr>
        </p:nvSpPr>
        <p:spPr>
          <a:xfrm>
            <a:off x="6281526" y="942888"/>
            <a:ext cx="2206411" cy="1064219"/>
          </a:xfrm>
          <a:prstGeom prst="rect">
            <a:avLst/>
          </a:prstGeom>
          <a:noFill/>
        </p:spPr>
        <p:txBody>
          <a:bodyPr wrap="square" lIns="0" tIns="0" rIns="0" bIns="0" rtlCol="0" anchor="t" anchorCtr="0">
            <a:noAutofit/>
          </a:bodyPr>
          <a:lstStyle/>
          <a:p>
            <a:pPr lvl="0" algn="r">
              <a:lnSpc>
                <a:spcPct val="150000"/>
              </a:lnSpc>
              <a:buClrTx/>
              <a:buSzTx/>
            </a:pPr>
            <a:endParaRPr lang="zh-CN" altLang="en-US" sz="1800" kern="0" dirty="0">
              <a:solidFill>
                <a:schemeClr val="accent2"/>
              </a:solidFill>
              <a:latin typeface="楷体_GB2312" panose="02010609030101010101" charset="-122"/>
              <a:ea typeface="楷体_GB2312" panose="02010609030101010101" charset="-122"/>
              <a:cs typeface="+mn-ea"/>
              <a:sym typeface="+mn-ea"/>
            </a:endParaRPr>
          </a:p>
          <a:p>
            <a:pPr lvl="0" algn="r">
              <a:lnSpc>
                <a:spcPct val="150000"/>
              </a:lnSpc>
              <a:buClrTx/>
              <a:buSzTx/>
            </a:pPr>
            <a:r>
              <a:rPr lang="zh-CN" altLang="en-US" sz="1800" kern="0" dirty="0">
                <a:solidFill>
                  <a:schemeClr val="accent2"/>
                </a:solidFill>
                <a:latin typeface="楷体_GB2312" panose="02010609030101010101" charset="-122"/>
                <a:ea typeface="楷体_GB2312" panose="02010609030101010101" charset="-122"/>
                <a:cs typeface="+mn-ea"/>
                <a:sym typeface="+mn-ea"/>
              </a:rPr>
              <a:t>将液化烃和可燃有毒液体常压储罐区纳入</a:t>
            </a:r>
            <a:endParaRPr lang="zh-CN" altLang="en-US" sz="1800" kern="0" dirty="0">
              <a:solidFill>
                <a:schemeClr val="accent2"/>
              </a:solidFill>
              <a:latin typeface="楷体_GB2312" panose="02010609030101010101" charset="-122"/>
              <a:ea typeface="楷体_GB2312" panose="02010609030101010101" charset="-122"/>
              <a:cs typeface="+mn-ea"/>
              <a:sym typeface="+mn-ea"/>
            </a:endParaRPr>
          </a:p>
        </p:txBody>
      </p:sp>
      <p:sp>
        <p:nvSpPr>
          <p:cNvPr id="29" name="任意多边形: 形状 1"/>
          <p:cNvSpPr/>
          <p:nvPr>
            <p:custDataLst>
              <p:tags r:id="rId20"/>
            </p:custDataLst>
          </p:nvPr>
        </p:nvSpPr>
        <p:spPr>
          <a:xfrm>
            <a:off x="2211790" y="2617459"/>
            <a:ext cx="209051" cy="244140"/>
          </a:xfrm>
          <a:custGeom>
            <a:avLst/>
            <a:gdLst>
              <a:gd name="connsiteX0" fmla="*/ 136794 w 246854"/>
              <a:gd name="connsiteY0" fmla="*/ 114 h 288289"/>
              <a:gd name="connsiteX1" fmla="*/ 28014 w 246854"/>
              <a:gd name="connsiteY1" fmla="*/ 92801 h 288289"/>
              <a:gd name="connsiteX2" fmla="*/ 1642 w 246854"/>
              <a:gd name="connsiteY2" fmla="*/ 139327 h 288289"/>
              <a:gd name="connsiteX3" fmla="*/ 11730 w 246854"/>
              <a:gd name="connsiteY3" fmla="*/ 156641 h 288289"/>
              <a:gd name="connsiteX4" fmla="*/ 29523 w 246854"/>
              <a:gd name="connsiteY4" fmla="*/ 156641 h 288289"/>
              <a:gd name="connsiteX5" fmla="*/ 29523 w 246854"/>
              <a:gd name="connsiteY5" fmla="*/ 214468 h 288289"/>
              <a:gd name="connsiteX6" fmla="*/ 60676 w 246854"/>
              <a:gd name="connsiteY6" fmla="*/ 239023 h 288289"/>
              <a:gd name="connsiteX7" fmla="*/ 80630 w 246854"/>
              <a:gd name="connsiteY7" fmla="*/ 236266 h 288289"/>
              <a:gd name="connsiteX8" fmla="*/ 80630 w 246854"/>
              <a:gd name="connsiteY8" fmla="*/ 269777 h 288289"/>
              <a:gd name="connsiteX9" fmla="*/ 99259 w 246854"/>
              <a:gd name="connsiteY9" fmla="*/ 288404 h 288289"/>
              <a:gd name="connsiteX10" fmla="*/ 159805 w 246854"/>
              <a:gd name="connsiteY10" fmla="*/ 288404 h 288289"/>
              <a:gd name="connsiteX11" fmla="*/ 178437 w 246854"/>
              <a:gd name="connsiteY11" fmla="*/ 269777 h 288289"/>
              <a:gd name="connsiteX12" fmla="*/ 178437 w 246854"/>
              <a:gd name="connsiteY12" fmla="*/ 212242 h 288289"/>
              <a:gd name="connsiteX13" fmla="*/ 246971 w 246854"/>
              <a:gd name="connsiteY13" fmla="*/ 110262 h 288289"/>
              <a:gd name="connsiteX14" fmla="*/ 136794 w 246854"/>
              <a:gd name="connsiteY14" fmla="*/ 114 h 288289"/>
              <a:gd name="connsiteX15" fmla="*/ 176801 w 246854"/>
              <a:gd name="connsiteY15" fmla="*/ 99361 h 288289"/>
              <a:gd name="connsiteX16" fmla="*/ 116738 w 246854"/>
              <a:gd name="connsiteY16" fmla="*/ 162494 h 288289"/>
              <a:gd name="connsiteX17" fmla="*/ 108755 w 246854"/>
              <a:gd name="connsiteY17" fmla="*/ 158609 h 288289"/>
              <a:gd name="connsiteX18" fmla="*/ 115081 w 246854"/>
              <a:gd name="connsiteY18" fmla="*/ 115383 h 288289"/>
              <a:gd name="connsiteX19" fmla="*/ 87619 w 246854"/>
              <a:gd name="connsiteY19" fmla="*/ 115383 h 288289"/>
              <a:gd name="connsiteX20" fmla="*/ 84243 w 246854"/>
              <a:gd name="connsiteY20" fmla="*/ 107519 h 288289"/>
              <a:gd name="connsiteX21" fmla="*/ 144311 w 246854"/>
              <a:gd name="connsiteY21" fmla="*/ 44387 h 288289"/>
              <a:gd name="connsiteX22" fmla="*/ 152294 w 246854"/>
              <a:gd name="connsiteY22" fmla="*/ 48272 h 288289"/>
              <a:gd name="connsiteX23" fmla="*/ 145968 w 246854"/>
              <a:gd name="connsiteY23" fmla="*/ 91498 h 288289"/>
              <a:gd name="connsiteX24" fmla="*/ 173429 w 246854"/>
              <a:gd name="connsiteY24" fmla="*/ 91498 h 288289"/>
              <a:gd name="connsiteX25" fmla="*/ 176801 w 246854"/>
              <a:gd name="connsiteY25" fmla="*/ 99361 h 2882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46854" h="288289">
                <a:moveTo>
                  <a:pt x="136794" y="114"/>
                </a:moveTo>
                <a:cubicBezTo>
                  <a:pt x="81891" y="114"/>
                  <a:pt x="36383" y="40266"/>
                  <a:pt x="28014" y="92801"/>
                </a:cubicBezTo>
                <a:lnTo>
                  <a:pt x="1642" y="139327"/>
                </a:lnTo>
                <a:cubicBezTo>
                  <a:pt x="-2742" y="147057"/>
                  <a:pt x="2843" y="156641"/>
                  <a:pt x="11730" y="156641"/>
                </a:cubicBezTo>
                <a:lnTo>
                  <a:pt x="29523" y="156641"/>
                </a:lnTo>
                <a:lnTo>
                  <a:pt x="29523" y="214468"/>
                </a:lnTo>
                <a:cubicBezTo>
                  <a:pt x="29523" y="230799"/>
                  <a:pt x="44793" y="242835"/>
                  <a:pt x="60676" y="239023"/>
                </a:cubicBezTo>
                <a:lnTo>
                  <a:pt x="80630" y="236266"/>
                </a:lnTo>
                <a:lnTo>
                  <a:pt x="80630" y="269777"/>
                </a:lnTo>
                <a:cubicBezTo>
                  <a:pt x="80630" y="280065"/>
                  <a:pt x="88971" y="288404"/>
                  <a:pt x="99259" y="288404"/>
                </a:cubicBezTo>
                <a:lnTo>
                  <a:pt x="159805" y="288404"/>
                </a:lnTo>
                <a:cubicBezTo>
                  <a:pt x="170095" y="288404"/>
                  <a:pt x="178437" y="280065"/>
                  <a:pt x="178437" y="269777"/>
                </a:cubicBezTo>
                <a:lnTo>
                  <a:pt x="178437" y="212242"/>
                </a:lnTo>
                <a:cubicBezTo>
                  <a:pt x="218636" y="195820"/>
                  <a:pt x="246971" y="156355"/>
                  <a:pt x="246971" y="110262"/>
                </a:cubicBezTo>
                <a:cubicBezTo>
                  <a:pt x="246967" y="49425"/>
                  <a:pt x="197639" y="114"/>
                  <a:pt x="136794" y="114"/>
                </a:cubicBezTo>
                <a:moveTo>
                  <a:pt x="176801" y="99361"/>
                </a:moveTo>
                <a:lnTo>
                  <a:pt x="116738" y="162494"/>
                </a:lnTo>
                <a:cubicBezTo>
                  <a:pt x="113608" y="165785"/>
                  <a:pt x="108099" y="163103"/>
                  <a:pt x="108755" y="158609"/>
                </a:cubicBezTo>
                <a:lnTo>
                  <a:pt x="115081" y="115383"/>
                </a:lnTo>
                <a:lnTo>
                  <a:pt x="87619" y="115383"/>
                </a:lnTo>
                <a:cubicBezTo>
                  <a:pt x="83526" y="115383"/>
                  <a:pt x="81425" y="110485"/>
                  <a:pt x="84243" y="107519"/>
                </a:cubicBezTo>
                <a:lnTo>
                  <a:pt x="144311" y="44387"/>
                </a:lnTo>
                <a:cubicBezTo>
                  <a:pt x="147441" y="41095"/>
                  <a:pt x="152950" y="43777"/>
                  <a:pt x="152294" y="48272"/>
                </a:cubicBezTo>
                <a:lnTo>
                  <a:pt x="145968" y="91498"/>
                </a:lnTo>
                <a:lnTo>
                  <a:pt x="173429" y="91498"/>
                </a:lnTo>
                <a:cubicBezTo>
                  <a:pt x="177518" y="91498"/>
                  <a:pt x="179624" y="96395"/>
                  <a:pt x="176801" y="99361"/>
                </a:cubicBezTo>
              </a:path>
            </a:pathLst>
          </a:custGeom>
          <a:solidFill>
            <a:srgbClr val="FFFFFF"/>
          </a:solidFill>
          <a:ln w="10213" cap="flat">
            <a:noFill/>
            <a:prstDash val="solid"/>
            <a:miter/>
          </a:ln>
        </p:spPr>
        <p:txBody>
          <a:bodyPr rtlCol="0" anchor="ctr"/>
          <a:lstStyle/>
          <a:p>
            <a:endParaRPr lang="zh-CN" altLang="en-US" sz="1525">
              <a:solidFill>
                <a:srgbClr val="FFFFFF"/>
              </a:solidFill>
            </a:endParaRPr>
          </a:p>
        </p:txBody>
      </p:sp>
      <p:sp>
        <p:nvSpPr>
          <p:cNvPr id="30" name="任意多边形: 形状 24"/>
          <p:cNvSpPr/>
          <p:nvPr>
            <p:custDataLst>
              <p:tags r:id="rId21"/>
            </p:custDataLst>
          </p:nvPr>
        </p:nvSpPr>
        <p:spPr>
          <a:xfrm>
            <a:off x="2785575" y="2056580"/>
            <a:ext cx="3572850" cy="2144570"/>
          </a:xfrm>
          <a:custGeom>
            <a:avLst/>
            <a:gdLst>
              <a:gd name="connsiteX0" fmla="*/ 2108242 w 4218940"/>
              <a:gd name="connsiteY0" fmla="*/ 471170 h 2532380"/>
              <a:gd name="connsiteX1" fmla="*/ 399590 w 4218940"/>
              <a:gd name="connsiteY1" fmla="*/ 2180269 h 2532380"/>
              <a:gd name="connsiteX2" fmla="*/ 430181 w 4218940"/>
              <a:gd name="connsiteY2" fmla="*/ 2503583 h 2532380"/>
              <a:gd name="connsiteX3" fmla="*/ 434235 w 4218940"/>
              <a:gd name="connsiteY3" fmla="*/ 2523490 h 2532380"/>
              <a:gd name="connsiteX4" fmla="*/ 3781880 w 4218940"/>
              <a:gd name="connsiteY4" fmla="*/ 2523490 h 2532380"/>
              <a:gd name="connsiteX5" fmla="*/ 3785935 w 4218940"/>
              <a:gd name="connsiteY5" fmla="*/ 2503583 h 2532380"/>
              <a:gd name="connsiteX6" fmla="*/ 3816525 w 4218940"/>
              <a:gd name="connsiteY6" fmla="*/ 2180269 h 2532380"/>
              <a:gd name="connsiteX7" fmla="*/ 2108242 w 4218940"/>
              <a:gd name="connsiteY7" fmla="*/ 471170 h 2532380"/>
              <a:gd name="connsiteX8" fmla="*/ 2109698 w 4218940"/>
              <a:gd name="connsiteY8" fmla="*/ 0 h 2532380"/>
              <a:gd name="connsiteX9" fmla="*/ 4218940 w 4218940"/>
              <a:gd name="connsiteY9" fmla="*/ 2108876 h 2532380"/>
              <a:gd name="connsiteX10" fmla="*/ 4181169 w 4218940"/>
              <a:gd name="connsiteY10" fmla="*/ 2507816 h 2532380"/>
              <a:gd name="connsiteX11" fmla="*/ 4176164 w 4218940"/>
              <a:gd name="connsiteY11" fmla="*/ 2532380 h 2532380"/>
              <a:gd name="connsiteX12" fmla="*/ 42777 w 4218940"/>
              <a:gd name="connsiteY12" fmla="*/ 2532380 h 2532380"/>
              <a:gd name="connsiteX13" fmla="*/ 37771 w 4218940"/>
              <a:gd name="connsiteY13" fmla="*/ 2507816 h 2532380"/>
              <a:gd name="connsiteX14" fmla="*/ 0 w 4218940"/>
              <a:gd name="connsiteY14" fmla="*/ 2108876 h 2532380"/>
              <a:gd name="connsiteX15" fmla="*/ 2109698 w 4218940"/>
              <a:gd name="connsiteY15" fmla="*/ 0 h 253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218940" h="2532380">
                <a:moveTo>
                  <a:pt x="2108242" y="471170"/>
                </a:moveTo>
                <a:cubicBezTo>
                  <a:pt x="1164356" y="471170"/>
                  <a:pt x="399590" y="1236136"/>
                  <a:pt x="399590" y="2180269"/>
                </a:cubicBezTo>
                <a:cubicBezTo>
                  <a:pt x="399590" y="2290867"/>
                  <a:pt x="410279" y="2398884"/>
                  <a:pt x="430181" y="2503583"/>
                </a:cubicBezTo>
                <a:lnTo>
                  <a:pt x="434235" y="2523490"/>
                </a:lnTo>
                <a:lnTo>
                  <a:pt x="3781880" y="2523490"/>
                </a:lnTo>
                <a:lnTo>
                  <a:pt x="3785935" y="2503583"/>
                </a:lnTo>
                <a:cubicBezTo>
                  <a:pt x="3805837" y="2398884"/>
                  <a:pt x="3816525" y="2290867"/>
                  <a:pt x="3816525" y="2180269"/>
                </a:cubicBezTo>
                <a:cubicBezTo>
                  <a:pt x="3816525" y="1236136"/>
                  <a:pt x="3051760" y="471170"/>
                  <a:pt x="2108242" y="471170"/>
                </a:cubicBezTo>
                <a:close/>
                <a:moveTo>
                  <a:pt x="2109698" y="0"/>
                </a:moveTo>
                <a:cubicBezTo>
                  <a:pt x="3274673" y="0"/>
                  <a:pt x="4218940" y="943900"/>
                  <a:pt x="4218940" y="2108876"/>
                </a:cubicBezTo>
                <a:cubicBezTo>
                  <a:pt x="4218940" y="2245344"/>
                  <a:pt x="4205743" y="2378627"/>
                  <a:pt x="4181169" y="2507816"/>
                </a:cubicBezTo>
                <a:lnTo>
                  <a:pt x="4176164" y="2532380"/>
                </a:lnTo>
                <a:lnTo>
                  <a:pt x="42777" y="2532380"/>
                </a:lnTo>
                <a:lnTo>
                  <a:pt x="37771" y="2507816"/>
                </a:lnTo>
                <a:cubicBezTo>
                  <a:pt x="13197" y="2378627"/>
                  <a:pt x="0" y="2245344"/>
                  <a:pt x="0" y="2108876"/>
                </a:cubicBezTo>
                <a:cubicBezTo>
                  <a:pt x="0" y="943900"/>
                  <a:pt x="944267" y="0"/>
                  <a:pt x="2109698" y="0"/>
                </a:cubicBezTo>
                <a:close/>
              </a:path>
            </a:pathLst>
          </a:custGeom>
          <a:solidFill>
            <a:schemeClr val="accent1">
              <a:lumMod val="20000"/>
              <a:lumOff val="80000"/>
              <a:alpha val="35000"/>
            </a:schemeClr>
          </a:solidFill>
          <a:ln w="3175">
            <a:gradFill>
              <a:gsLst>
                <a:gs pos="37000">
                  <a:schemeClr val="accent1">
                    <a:lumMod val="5000"/>
                    <a:lumOff val="95000"/>
                  </a:schemeClr>
                </a:gs>
                <a:gs pos="0">
                  <a:schemeClr val="accent1">
                    <a:lumMod val="51000"/>
                    <a:lumOff val="49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525">
              <a:sym typeface="+mn-ea"/>
            </a:endParaRPr>
          </a:p>
        </p:txBody>
      </p:sp>
      <p:sp>
        <p:nvSpPr>
          <p:cNvPr id="31" name="任意多边形 15"/>
          <p:cNvSpPr/>
          <p:nvPr>
            <p:custDataLst>
              <p:tags r:id="rId22"/>
            </p:custDataLst>
          </p:nvPr>
        </p:nvSpPr>
        <p:spPr>
          <a:xfrm>
            <a:off x="3127050" y="2458284"/>
            <a:ext cx="2893664" cy="1738027"/>
          </a:xfrm>
          <a:custGeom>
            <a:avLst/>
            <a:gdLst/>
            <a:ahLst/>
            <a:cxnLst>
              <a:cxn ang="3">
                <a:pos x="hc" y="t"/>
              </a:cxn>
              <a:cxn ang="cd2">
                <a:pos x="l" y="vc"/>
              </a:cxn>
              <a:cxn ang="cd4">
                <a:pos x="hc" y="b"/>
              </a:cxn>
              <a:cxn ang="0">
                <a:pos x="r" y="vc"/>
              </a:cxn>
            </a:cxnLst>
            <a:rect l="l" t="t" r="r" b="b"/>
            <a:pathLst>
              <a:path w="9271" h="5567">
                <a:moveTo>
                  <a:pt x="4636" y="0"/>
                </a:moveTo>
                <a:cubicBezTo>
                  <a:pt x="7196" y="0"/>
                  <a:pt x="9271" y="2075"/>
                  <a:pt x="9271" y="4636"/>
                </a:cubicBezTo>
                <a:cubicBezTo>
                  <a:pt x="9271" y="4936"/>
                  <a:pt x="9242" y="5229"/>
                  <a:pt x="9188" y="5513"/>
                </a:cubicBezTo>
                <a:lnTo>
                  <a:pt x="9177" y="5567"/>
                </a:lnTo>
                <a:lnTo>
                  <a:pt x="94" y="5567"/>
                </a:lnTo>
                <a:lnTo>
                  <a:pt x="83" y="5513"/>
                </a:lnTo>
                <a:cubicBezTo>
                  <a:pt x="29" y="5229"/>
                  <a:pt x="0" y="4936"/>
                  <a:pt x="0" y="4636"/>
                </a:cubicBezTo>
                <a:cubicBezTo>
                  <a:pt x="0" y="2075"/>
                  <a:pt x="2075" y="0"/>
                  <a:pt x="4636" y="0"/>
                </a:cubicBezTo>
                <a:close/>
              </a:path>
            </a:pathLst>
          </a:custGeom>
          <a:noFill/>
          <a:ln w="3175">
            <a:gradFill>
              <a:gsLst>
                <a:gs pos="37000">
                  <a:schemeClr val="accent1">
                    <a:lumMod val="5000"/>
                    <a:lumOff val="95000"/>
                  </a:schemeClr>
                </a:gs>
                <a:gs pos="0">
                  <a:schemeClr val="accent1">
                    <a:lumMod val="51000"/>
                    <a:lumOff val="49000"/>
                  </a:schemeClr>
                </a:gs>
                <a:gs pos="100000">
                  <a:schemeClr val="bg1"/>
                </a:gs>
                <a:gs pos="71000">
                  <a:schemeClr val="accent1">
                    <a:lumMod val="30000"/>
                    <a:lumOff val="70000"/>
                  </a:schemeClr>
                </a:gs>
              </a:gsLst>
              <a:lin ang="162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sz="1525">
              <a:sym typeface="+mn-ea"/>
            </a:endParaRPr>
          </a:p>
        </p:txBody>
      </p:sp>
    </p:spTree>
  </p:cSld>
  <p:clrMapOvr>
    <a:masterClrMapping/>
  </p:clrMapOvr>
  <p:transition spd="slow">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264160" y="1212850"/>
            <a:ext cx="8335645" cy="3367405"/>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化工园区安全提质工程</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围绕“十有两禁”工作主线，深入推进“一园一策”整治提升，有序推动劳动密集型企业和居民搬迁，实施重点化工产业聚集区重大风险防控项目。</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202</a:t>
            </a:r>
            <a:r>
              <a:rPr 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4</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年底前，</a:t>
            </a:r>
            <a:r>
              <a:rPr 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60%</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左右的</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已公布认定的化工园区达到D级</a:t>
            </a:r>
            <a:r>
              <a:rPr 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2025</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年底前，</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90%左右的已公布认定的化工园区达到D级。</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未达到</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D</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级原则上</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不得扩区</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2024年底前，已公布认定的化工园区基本完成“十有”建设任务。</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 name="图形 3"/>
          <p:cNvSpPr/>
          <p:nvPr>
            <p:custDataLst>
              <p:tags r:id="rId1"/>
            </p:custDataLst>
          </p:nvPr>
        </p:nvSpPr>
        <p:spPr>
          <a:xfrm>
            <a:off x="36195" y="2489200"/>
            <a:ext cx="9117330" cy="2625090"/>
          </a:xfrm>
          <a:custGeom>
            <a:avLst/>
            <a:gdLst>
              <a:gd name="connsiteX0" fmla="*/ 0 w 8924925"/>
              <a:gd name="connsiteY0" fmla="*/ 2771775 h 2920272"/>
              <a:gd name="connsiteX1" fmla="*/ 1066800 w 8924925"/>
              <a:gd name="connsiteY1" fmla="*/ 2743200 h 2920272"/>
              <a:gd name="connsiteX2" fmla="*/ 2276475 w 8924925"/>
              <a:gd name="connsiteY2" fmla="*/ 1857375 h 2920272"/>
              <a:gd name="connsiteX3" fmla="*/ 4410075 w 8924925"/>
              <a:gd name="connsiteY3" fmla="*/ 2028825 h 2920272"/>
              <a:gd name="connsiteX4" fmla="*/ 6600825 w 8924925"/>
              <a:gd name="connsiteY4" fmla="*/ 1571625 h 2920272"/>
              <a:gd name="connsiteX5" fmla="*/ 8001000 w 8924925"/>
              <a:gd name="connsiteY5" fmla="*/ 733425 h 2920272"/>
              <a:gd name="connsiteX6" fmla="*/ 8924925 w 8924925"/>
              <a:gd name="connsiteY6" fmla="*/ 0 h 2920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24925" h="2920272">
                <a:moveTo>
                  <a:pt x="0" y="2771775"/>
                </a:moveTo>
                <a:cubicBezTo>
                  <a:pt x="0" y="2771775"/>
                  <a:pt x="676275" y="3124200"/>
                  <a:pt x="1066800" y="2743200"/>
                </a:cubicBezTo>
                <a:cubicBezTo>
                  <a:pt x="1457325" y="2362200"/>
                  <a:pt x="1695450" y="1647825"/>
                  <a:pt x="2276475" y="1857375"/>
                </a:cubicBezTo>
                <a:cubicBezTo>
                  <a:pt x="2857500" y="2066925"/>
                  <a:pt x="3733800" y="2828925"/>
                  <a:pt x="4410075" y="2028825"/>
                </a:cubicBezTo>
                <a:cubicBezTo>
                  <a:pt x="5086350" y="1228725"/>
                  <a:pt x="5372100" y="781050"/>
                  <a:pt x="6600825" y="1571625"/>
                </a:cubicBezTo>
                <a:cubicBezTo>
                  <a:pt x="7315200" y="1962150"/>
                  <a:pt x="7724775" y="1200150"/>
                  <a:pt x="8001000" y="733425"/>
                </a:cubicBezTo>
                <a:cubicBezTo>
                  <a:pt x="8277225" y="266700"/>
                  <a:pt x="8924925" y="0"/>
                  <a:pt x="8924925" y="0"/>
                </a:cubicBezTo>
              </a:path>
            </a:pathLst>
          </a:custGeom>
          <a:noFill/>
          <a:ln w="9525" cap="flat">
            <a:solidFill>
              <a:srgbClr val="1F74AD"/>
            </a:solidFill>
            <a:prstDash val="dash"/>
            <a:miter/>
          </a:ln>
        </p:spPr>
        <p:txBody>
          <a:bodyPr rtlCol="0" anchor="ctr"/>
          <a:lstStyle/>
          <a:p>
            <a:endParaRPr lang="zh-CN" altLang="en-US" sz="1350"/>
          </a:p>
        </p:txBody>
      </p:sp>
      <p:cxnSp>
        <p:nvCxnSpPr>
          <p:cNvPr id="4" name="Straight Connector 15"/>
          <p:cNvCxnSpPr/>
          <p:nvPr>
            <p:custDataLst>
              <p:tags r:id="rId2"/>
            </p:custDataLst>
          </p:nvPr>
        </p:nvCxnSpPr>
        <p:spPr>
          <a:xfrm flipV="1">
            <a:off x="708757" y="2207631"/>
            <a:ext cx="0" cy="2879725"/>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18" name="TextBox 17"/>
          <p:cNvSpPr txBox="1"/>
          <p:nvPr>
            <p:custDataLst>
              <p:tags r:id="rId3"/>
            </p:custDataLst>
          </p:nvPr>
        </p:nvSpPr>
        <p:spPr>
          <a:xfrm>
            <a:off x="708660" y="2291080"/>
            <a:ext cx="1033780" cy="284480"/>
          </a:xfrm>
          <a:prstGeom prst="rect">
            <a:avLst/>
          </a:prstGeom>
          <a:gradFill>
            <a:gsLst>
              <a:gs pos="0">
                <a:srgbClr val="007BD3"/>
              </a:gs>
              <a:gs pos="100000">
                <a:srgbClr val="034373"/>
              </a:gs>
            </a:gsLst>
            <a:path path="rect">
              <a:fillToRect l="100000" b="100000"/>
            </a:path>
            <a:tileRect t="-100000" r="-100000"/>
          </a:gradFill>
        </p:spPr>
        <p:txBody>
          <a:bodyPr wrap="square" lIns="67500" tIns="35100" rIns="67500" bIns="0" rtlCol="0" anchor="b" anchorCtr="0">
            <a:noAutofit/>
          </a:bodyPr>
          <a:lstStyle/>
          <a:p>
            <a:pPr>
              <a:lnSpc>
                <a:spcPct val="120000"/>
              </a:lnSpc>
            </a:pPr>
            <a:r>
              <a:rPr lang="zh-CN" altLang="en-US" sz="1400" b="1" spc="300">
                <a:solidFill>
                  <a:sysClr val="window" lastClr="FFFFFF"/>
                </a:solidFill>
                <a:latin typeface="微软雅黑" panose="020B0503020204020204" charset="-122"/>
                <a:ea typeface="微软雅黑" panose="020B0503020204020204" charset="-122"/>
              </a:rPr>
              <a:t>第二步</a:t>
            </a:r>
            <a:endParaRPr lang="zh-CN" altLang="en-US" sz="1400" b="1" spc="300">
              <a:solidFill>
                <a:sysClr val="window" lastClr="FFFFFF"/>
              </a:solidFill>
              <a:latin typeface="微软雅黑" panose="020B0503020204020204" charset="-122"/>
              <a:ea typeface="微软雅黑" panose="020B0503020204020204" charset="-122"/>
            </a:endParaRPr>
          </a:p>
        </p:txBody>
      </p:sp>
      <p:sp>
        <p:nvSpPr>
          <p:cNvPr id="20" name="椭圆 19"/>
          <p:cNvSpPr/>
          <p:nvPr>
            <p:custDataLst>
              <p:tags r:id="rId4"/>
            </p:custDataLst>
          </p:nvPr>
        </p:nvSpPr>
        <p:spPr>
          <a:xfrm>
            <a:off x="644525" y="5010785"/>
            <a:ext cx="128905" cy="132715"/>
          </a:xfrm>
          <a:prstGeom prst="ellipse">
            <a:avLst/>
          </a:prstGeom>
          <a:solidFill>
            <a:sysClr val="window" lastClr="FFFFFF"/>
          </a:solidFill>
          <a:ln>
            <a:solidFill>
              <a:srgbClr val="A6A6A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lstStyle/>
          <a:p>
            <a:pPr algn="ctr"/>
            <a:endParaRPr lang="zh-CN" altLang="en-US" sz="1350">
              <a:solidFill>
                <a:sysClr val="window" lastClr="FFFFFF"/>
              </a:solidFill>
              <a:latin typeface="Arial" panose="020B0604020202020204" pitchFamily="34" charset="0"/>
              <a:ea typeface="微软雅黑" panose="020B0503020204020204" charset="-122"/>
            </a:endParaRPr>
          </a:p>
        </p:txBody>
      </p:sp>
      <p:cxnSp>
        <p:nvCxnSpPr>
          <p:cNvPr id="5" name="Straight Connector 15"/>
          <p:cNvCxnSpPr/>
          <p:nvPr>
            <p:custDataLst>
              <p:tags r:id="rId5"/>
            </p:custDataLst>
          </p:nvPr>
        </p:nvCxnSpPr>
        <p:spPr>
          <a:xfrm flipH="1" flipV="1">
            <a:off x="8316692" y="1926326"/>
            <a:ext cx="6985" cy="909320"/>
          </a:xfrm>
          <a:prstGeom prst="line">
            <a:avLst/>
          </a:prstGeom>
          <a:ln w="12700">
            <a:solidFill>
              <a:sysClr val="window" lastClr="FFFFFF">
                <a:lumMod val="65000"/>
              </a:sysClr>
            </a:solidFill>
            <a:headEnd type="none"/>
            <a:tailEnd type="oval"/>
          </a:ln>
        </p:spPr>
        <p:style>
          <a:lnRef idx="1">
            <a:srgbClr val="1F74AD"/>
          </a:lnRef>
          <a:fillRef idx="0">
            <a:srgbClr val="1F74AD"/>
          </a:fillRef>
          <a:effectRef idx="0">
            <a:srgbClr val="1F74AD"/>
          </a:effectRef>
          <a:fontRef idx="minor">
            <a:srgbClr val="000000"/>
          </a:fontRef>
        </p:style>
      </p:cxnSp>
      <p:sp>
        <p:nvSpPr>
          <p:cNvPr id="6" name="TextBox 17"/>
          <p:cNvSpPr txBox="1"/>
          <p:nvPr>
            <p:custDataLst>
              <p:tags r:id="rId6"/>
            </p:custDataLst>
          </p:nvPr>
        </p:nvSpPr>
        <p:spPr>
          <a:xfrm>
            <a:off x="8115935" y="1217930"/>
            <a:ext cx="842010" cy="284480"/>
          </a:xfrm>
          <a:prstGeom prst="rect">
            <a:avLst/>
          </a:prstGeom>
          <a:gradFill>
            <a:gsLst>
              <a:gs pos="0">
                <a:srgbClr val="007BD3"/>
              </a:gs>
              <a:gs pos="100000">
                <a:schemeClr val="accent6">
                  <a:lumMod val="60000"/>
                  <a:lumOff val="40000"/>
                </a:schemeClr>
              </a:gs>
            </a:gsLst>
            <a:path path="rect">
              <a:fillToRect l="100000" b="100000"/>
            </a:path>
            <a:tileRect t="-100000" r="-100000"/>
          </a:gradFill>
        </p:spPr>
        <p:txBody>
          <a:bodyPr wrap="square" lIns="67500" tIns="35100" rIns="67500" bIns="0" rtlCol="0" anchor="b" anchorCtr="0">
            <a:noAutofit/>
          </a:bodyPr>
          <a:p>
            <a:pPr algn="l">
              <a:lnSpc>
                <a:spcPct val="120000"/>
              </a:lnSpc>
            </a:pPr>
            <a:r>
              <a:rPr lang="zh-CN" altLang="en-US" sz="1400" b="1" spc="300">
                <a:solidFill>
                  <a:sysClr val="window" lastClr="FFFFFF"/>
                </a:solidFill>
                <a:latin typeface="微软雅黑" panose="020B0503020204020204" charset="-122"/>
                <a:ea typeface="微软雅黑" panose="020B0503020204020204" charset="-122"/>
              </a:rPr>
              <a:t>第三步</a:t>
            </a:r>
            <a:endParaRPr lang="zh-CN" altLang="en-US" sz="1400" b="1" spc="300">
              <a:solidFill>
                <a:sysClr val="window" lastClr="FFFFFF"/>
              </a:solidFill>
              <a:latin typeface="微软雅黑" panose="020B0503020204020204" charset="-122"/>
              <a:ea typeface="微软雅黑" panose="020B0503020204020204" charset="-122"/>
            </a:endParaRPr>
          </a:p>
        </p:txBody>
      </p:sp>
      <p:sp>
        <p:nvSpPr>
          <p:cNvPr id="7" name="椭圆 6"/>
          <p:cNvSpPr/>
          <p:nvPr>
            <p:custDataLst>
              <p:tags r:id="rId7"/>
            </p:custDataLst>
          </p:nvPr>
        </p:nvSpPr>
        <p:spPr>
          <a:xfrm>
            <a:off x="8255635" y="2835910"/>
            <a:ext cx="128905" cy="132715"/>
          </a:xfrm>
          <a:prstGeom prst="ellipse">
            <a:avLst/>
          </a:prstGeom>
          <a:solidFill>
            <a:sysClr val="window" lastClr="FFFFFF"/>
          </a:solidFill>
          <a:ln>
            <a:solidFill>
              <a:srgbClr val="A6A6A6"/>
            </a:solidFill>
          </a:ln>
        </p:spPr>
        <p:style>
          <a:lnRef idx="2">
            <a:srgbClr val="1F74AD">
              <a:shade val="50000"/>
            </a:srgbClr>
          </a:lnRef>
          <a:fillRef idx="1">
            <a:srgbClr val="1F74AD"/>
          </a:fillRef>
          <a:effectRef idx="0">
            <a:srgbClr val="1F74AD"/>
          </a:effectRef>
          <a:fontRef idx="minor">
            <a:sysClr val="window" lastClr="FFFFFF"/>
          </a:fontRef>
        </p:style>
        <p:txBody>
          <a:bodyPr rtlCol="0" anchor="ctr"/>
          <a:p>
            <a:pPr algn="ctr"/>
            <a:endParaRPr lang="zh-CN" altLang="en-US" sz="1350">
              <a:solidFill>
                <a:sysClr val="window" lastClr="FFFFFF"/>
              </a:solidFill>
              <a:latin typeface="Arial" panose="020B0604020202020204" pitchFamily="34" charset="0"/>
              <a:ea typeface="微软雅黑" panose="020B0503020204020204" charset="-122"/>
            </a:endParaRPr>
          </a:p>
        </p:txBody>
      </p:sp>
      <p:sp>
        <p:nvSpPr>
          <p:cNvPr id="8" name="矩形 7"/>
          <p:cNvSpPr/>
          <p:nvPr>
            <p:custDataLst>
              <p:tags r:id="rId8"/>
            </p:custDataLst>
          </p:nvPr>
        </p:nvSpPr>
        <p:spPr>
          <a:xfrm>
            <a:off x="4709160" y="1122045"/>
            <a:ext cx="1983740" cy="3668395"/>
          </a:xfrm>
          <a:prstGeom prst="rect">
            <a:avLst/>
          </a:prstGeom>
          <a:solidFill>
            <a:schemeClr val="accent2">
              <a:lumMod val="40000"/>
              <a:lumOff val="60000"/>
              <a:alpha val="50000"/>
            </a:schemeClr>
          </a:solidFill>
          <a:ln w="9525" algn="ctr">
            <a:solidFill>
              <a:srgbClr val="7F7F7F">
                <a:lumMod val="60000"/>
                <a:lumOff val="40000"/>
              </a:srgbClr>
            </a:solid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9" name="矩形 8"/>
          <p:cNvSpPr/>
          <p:nvPr>
            <p:custDataLst>
              <p:tags r:id="rId9"/>
            </p:custDataLst>
          </p:nvPr>
        </p:nvSpPr>
        <p:spPr>
          <a:xfrm>
            <a:off x="2778125" y="1122045"/>
            <a:ext cx="1941830" cy="3670935"/>
          </a:xfrm>
          <a:prstGeom prst="rect">
            <a:avLst/>
          </a:prstGeom>
          <a:solidFill>
            <a:schemeClr val="accent1">
              <a:lumMod val="40000"/>
              <a:lumOff val="60000"/>
              <a:alpha val="50000"/>
            </a:schemeClr>
          </a:solidFill>
          <a:ln w="9525" algn="ctr">
            <a:solidFill>
              <a:srgbClr val="7F7F7F">
                <a:lumMod val="60000"/>
                <a:lumOff val="40000"/>
              </a:srgbClr>
            </a:solidFill>
            <a:round/>
          </a:ln>
        </p:spPr>
        <p:txBody>
          <a:bodyPr wrap="none" lIns="82296" tIns="41148" rIns="82296" bIns="41148" anchor="ctr"/>
          <a:lstStyle/>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10" name="六边形 9"/>
          <p:cNvSpPr/>
          <p:nvPr>
            <p:custDataLst>
              <p:tags r:id="rId10"/>
            </p:custDataLst>
          </p:nvPr>
        </p:nvSpPr>
        <p:spPr>
          <a:xfrm>
            <a:off x="5441315" y="2414905"/>
            <a:ext cx="938530" cy="789305"/>
          </a:xfrm>
          <a:prstGeom prst="hexagon">
            <a:avLst/>
          </a:prstGeom>
          <a:solidFill>
            <a:srgbClr val="7030A0"/>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1" name="六边形 10"/>
          <p:cNvSpPr/>
          <p:nvPr>
            <p:custDataLst>
              <p:tags r:id="rId11"/>
            </p:custDataLst>
          </p:nvPr>
        </p:nvSpPr>
        <p:spPr>
          <a:xfrm>
            <a:off x="3046730" y="2835910"/>
            <a:ext cx="938530" cy="789305"/>
          </a:xfrm>
          <a:prstGeom prst="hexagon">
            <a:avLst/>
          </a:prstGeom>
          <a:solidFill>
            <a:schemeClr val="accent6">
              <a:lumMod val="60000"/>
              <a:lumOff val="40000"/>
            </a:schemeClr>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12" name="组合 11"/>
          <p:cNvGrpSpPr/>
          <p:nvPr/>
        </p:nvGrpSpPr>
        <p:grpSpPr>
          <a:xfrm>
            <a:off x="4631055" y="2852420"/>
            <a:ext cx="938530" cy="789305"/>
            <a:chOff x="5825558" y="2503276"/>
            <a:chExt cx="1056314" cy="910615"/>
          </a:xfrm>
        </p:grpSpPr>
        <p:sp>
          <p:nvSpPr>
            <p:cNvPr id="13" name="六边形 12"/>
            <p:cNvSpPr/>
            <p:nvPr>
              <p:custDataLst>
                <p:tags r:id="rId12"/>
              </p:custDataLst>
            </p:nvPr>
          </p:nvSpPr>
          <p:spPr>
            <a:xfrm>
              <a:off x="5825558" y="2503276"/>
              <a:ext cx="1056314" cy="910615"/>
            </a:xfrm>
            <a:prstGeom prst="hexagon">
              <a:avLst/>
            </a:prstGeom>
            <a:solidFill>
              <a:schemeClr val="accent3"/>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14" name="Freeform 24"/>
            <p:cNvSpPr>
              <a:spLocks noEditPoints="1"/>
            </p:cNvSpPr>
            <p:nvPr>
              <p:custDataLst>
                <p:tags r:id="rId13"/>
              </p:custDataLst>
            </p:nvPr>
          </p:nvSpPr>
          <p:spPr bwMode="auto">
            <a:xfrm>
              <a:off x="6134574" y="2743500"/>
              <a:ext cx="438282" cy="430166"/>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sp>
        <p:nvSpPr>
          <p:cNvPr id="15" name="六边形 14"/>
          <p:cNvSpPr/>
          <p:nvPr>
            <p:custDataLst>
              <p:tags r:id="rId14"/>
            </p:custDataLst>
          </p:nvPr>
        </p:nvSpPr>
        <p:spPr>
          <a:xfrm>
            <a:off x="4630420" y="1998980"/>
            <a:ext cx="938530" cy="789305"/>
          </a:xfrm>
          <a:prstGeom prst="hexagon">
            <a:avLst/>
          </a:prstGeom>
          <a:solidFill>
            <a:schemeClr val="accent1">
              <a:lumMod val="75000"/>
            </a:schemeClr>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16" name="组合 15"/>
          <p:cNvGrpSpPr/>
          <p:nvPr/>
        </p:nvGrpSpPr>
        <p:grpSpPr>
          <a:xfrm>
            <a:off x="3038475" y="1985010"/>
            <a:ext cx="938530" cy="789305"/>
            <a:chOff x="3062514" y="1988472"/>
            <a:chExt cx="1056313" cy="910615"/>
          </a:xfrm>
        </p:grpSpPr>
        <p:sp>
          <p:nvSpPr>
            <p:cNvPr id="17" name="六边形 16"/>
            <p:cNvSpPr/>
            <p:nvPr>
              <p:custDataLst>
                <p:tags r:id="rId15"/>
              </p:custDataLst>
            </p:nvPr>
          </p:nvSpPr>
          <p:spPr>
            <a:xfrm>
              <a:off x="3062514" y="1988472"/>
              <a:ext cx="1056313" cy="910615"/>
            </a:xfrm>
            <a:prstGeom prst="hexagon">
              <a:avLst/>
            </a:prstGeom>
            <a:solidFill>
              <a:schemeClr val="accent3"/>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21" name="组合 20"/>
            <p:cNvGrpSpPr/>
            <p:nvPr/>
          </p:nvGrpSpPr>
          <p:grpSpPr>
            <a:xfrm>
              <a:off x="3420515" y="2217683"/>
              <a:ext cx="340310" cy="452193"/>
              <a:chOff x="5114925" y="5351463"/>
              <a:chExt cx="695325" cy="923926"/>
            </a:xfrm>
            <a:solidFill>
              <a:schemeClr val="bg1"/>
            </a:solidFill>
          </p:grpSpPr>
          <p:sp>
            <p:nvSpPr>
              <p:cNvPr id="22" name="Freeform 18"/>
              <p:cNvSpPr/>
              <p:nvPr>
                <p:custDataLst>
                  <p:tags r:id="rId16"/>
                </p:custDataLst>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3" name="Freeform 19"/>
              <p:cNvSpPr/>
              <p:nvPr>
                <p:custDataLst>
                  <p:tags r:id="rId17"/>
                </p:custDataLst>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4" name="Freeform 20"/>
              <p:cNvSpPr>
                <a:spLocks noEditPoints="1"/>
              </p:cNvSpPr>
              <p:nvPr>
                <p:custDataLst>
                  <p:tags r:id="rId18"/>
                </p:custDataLst>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sp>
            <p:nvSpPr>
              <p:cNvPr id="25" name="Freeform 21"/>
              <p:cNvSpPr/>
              <p:nvPr>
                <p:custDataLst>
                  <p:tags r:id="rId19"/>
                </p:custDataLst>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50000"/>
                      <a:lumOff val="50000"/>
                    </a:schemeClr>
                  </a:solidFill>
                </a:endParaRPr>
              </a:p>
            </p:txBody>
          </p:sp>
        </p:grpSp>
      </p:grpSp>
      <p:sp>
        <p:nvSpPr>
          <p:cNvPr id="26" name="六边形 25"/>
          <p:cNvSpPr/>
          <p:nvPr>
            <p:custDataLst>
              <p:tags r:id="rId20"/>
            </p:custDataLst>
          </p:nvPr>
        </p:nvSpPr>
        <p:spPr>
          <a:xfrm>
            <a:off x="3832225" y="1557655"/>
            <a:ext cx="938530" cy="789305"/>
          </a:xfrm>
          <a:prstGeom prst="hexagon">
            <a:avLst/>
          </a:prstGeom>
          <a:solidFill>
            <a:schemeClr val="accent6">
              <a:lumMod val="60000"/>
              <a:lumOff val="40000"/>
            </a:schemeClr>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7" name="六边形 26"/>
          <p:cNvSpPr/>
          <p:nvPr>
            <p:custDataLst>
              <p:tags r:id="rId21"/>
            </p:custDataLst>
          </p:nvPr>
        </p:nvSpPr>
        <p:spPr>
          <a:xfrm>
            <a:off x="3838575" y="2414905"/>
            <a:ext cx="938530" cy="789305"/>
          </a:xfrm>
          <a:prstGeom prst="hexagon">
            <a:avLst/>
          </a:prstGeom>
          <a:solidFill>
            <a:schemeClr val="accent5">
              <a:lumMod val="50000"/>
            </a:schemeClr>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8" name="六边形 27"/>
          <p:cNvSpPr/>
          <p:nvPr>
            <p:custDataLst>
              <p:tags r:id="rId22"/>
            </p:custDataLst>
          </p:nvPr>
        </p:nvSpPr>
        <p:spPr>
          <a:xfrm>
            <a:off x="3838575" y="3246755"/>
            <a:ext cx="938530" cy="789305"/>
          </a:xfrm>
          <a:prstGeom prst="hexagon">
            <a:avLst/>
          </a:prstGeom>
          <a:solidFill>
            <a:schemeClr val="accent6">
              <a:lumMod val="40000"/>
              <a:lumOff val="60000"/>
            </a:schemeClr>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29" name="六边形 28"/>
          <p:cNvSpPr/>
          <p:nvPr>
            <p:custDataLst>
              <p:tags r:id="rId23"/>
            </p:custDataLst>
          </p:nvPr>
        </p:nvSpPr>
        <p:spPr>
          <a:xfrm>
            <a:off x="3065780" y="3681095"/>
            <a:ext cx="938530" cy="789305"/>
          </a:xfrm>
          <a:prstGeom prst="hexagon">
            <a:avLst/>
          </a:prstGeom>
          <a:solidFill>
            <a:schemeClr val="accent3">
              <a:lumMod val="65000"/>
            </a:schemeClr>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0" name="六边形 29"/>
          <p:cNvSpPr/>
          <p:nvPr>
            <p:custDataLst>
              <p:tags r:id="rId24"/>
            </p:custDataLst>
          </p:nvPr>
        </p:nvSpPr>
        <p:spPr>
          <a:xfrm>
            <a:off x="4630420" y="3679190"/>
            <a:ext cx="938530" cy="789305"/>
          </a:xfrm>
          <a:prstGeom prst="hexagon">
            <a:avLst/>
          </a:prstGeom>
          <a:solidFill>
            <a:schemeClr val="accent3">
              <a:lumMod val="85000"/>
            </a:schemeClr>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1" name="六边形 30"/>
          <p:cNvSpPr/>
          <p:nvPr>
            <p:custDataLst>
              <p:tags r:id="rId25"/>
            </p:custDataLst>
          </p:nvPr>
        </p:nvSpPr>
        <p:spPr>
          <a:xfrm>
            <a:off x="5438775" y="1566545"/>
            <a:ext cx="938530" cy="789305"/>
          </a:xfrm>
          <a:prstGeom prst="hexagon">
            <a:avLst/>
          </a:prstGeom>
          <a:solidFill>
            <a:schemeClr val="bg1">
              <a:lumMod val="85000"/>
            </a:schemeClr>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4" name="六边形 33"/>
          <p:cNvSpPr/>
          <p:nvPr>
            <p:custDataLst>
              <p:tags r:id="rId26"/>
            </p:custDataLst>
          </p:nvPr>
        </p:nvSpPr>
        <p:spPr>
          <a:xfrm>
            <a:off x="5435600" y="3249295"/>
            <a:ext cx="938530" cy="789305"/>
          </a:xfrm>
          <a:prstGeom prst="hexagon">
            <a:avLst/>
          </a:prstGeom>
          <a:solidFill>
            <a:schemeClr val="accent4">
              <a:lumMod val="50000"/>
              <a:lumOff val="50000"/>
            </a:schemeClr>
          </a:solidFill>
          <a:ln w="28575">
            <a:solidFill>
              <a:srgbClr val="D1D1D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35" name="文本框 34"/>
          <p:cNvSpPr txBox="1"/>
          <p:nvPr>
            <p:custDataLst>
              <p:tags r:id="rId27"/>
            </p:custDataLst>
          </p:nvPr>
        </p:nvSpPr>
        <p:spPr>
          <a:xfrm>
            <a:off x="3205480" y="2101850"/>
            <a:ext cx="623570" cy="583565"/>
          </a:xfrm>
          <a:prstGeom prst="rect">
            <a:avLst/>
          </a:prstGeom>
          <a:noFill/>
        </p:spPr>
        <p:txBody>
          <a:bodyPr wrap="square" rtlCol="0">
            <a:spAutoFit/>
          </a:bodyPr>
          <a:lstStyle/>
          <a:p>
            <a:pPr algn="ctr"/>
            <a:r>
              <a:rPr lang="zh-CN" altLang="en-US" sz="1600">
                <a:latin typeface="楷体" panose="02010609060101010101" pitchFamily="49" charset="-122"/>
                <a:ea typeface="楷体" panose="02010609060101010101" pitchFamily="49" charset="-122"/>
              </a:rPr>
              <a:t>规划体系</a:t>
            </a:r>
            <a:endParaRPr lang="zh-CN" altLang="en-US" sz="1600">
              <a:latin typeface="楷体" panose="02010609060101010101" pitchFamily="49" charset="-122"/>
              <a:ea typeface="楷体" panose="02010609060101010101" pitchFamily="49" charset="-122"/>
            </a:endParaRPr>
          </a:p>
        </p:txBody>
      </p:sp>
      <p:sp>
        <p:nvSpPr>
          <p:cNvPr id="37" name="文本框 36"/>
          <p:cNvSpPr txBox="1"/>
          <p:nvPr>
            <p:custDataLst>
              <p:tags r:id="rId28"/>
            </p:custDataLst>
          </p:nvPr>
        </p:nvSpPr>
        <p:spPr>
          <a:xfrm>
            <a:off x="3065780" y="2852420"/>
            <a:ext cx="921385" cy="829945"/>
          </a:xfrm>
          <a:prstGeom prst="rect">
            <a:avLst/>
          </a:prstGeom>
          <a:noFill/>
        </p:spPr>
        <p:txBody>
          <a:bodyPr wrap="square" rtlCol="0">
            <a:spAutoFit/>
          </a:bodyPr>
          <a:lstStyle/>
          <a:p>
            <a:pPr algn="ctr"/>
            <a:r>
              <a:rPr lang="zh-CN" altLang="en-US" sz="1600">
                <a:latin typeface="楷体" panose="02010609060101010101" pitchFamily="49" charset="-122"/>
                <a:ea typeface="楷体" panose="02010609060101010101" pitchFamily="49" charset="-122"/>
              </a:rPr>
              <a:t>管理机构人员制度</a:t>
            </a:r>
            <a:endParaRPr lang="zh-CN" altLang="en-US" sz="1600">
              <a:latin typeface="楷体" panose="02010609060101010101" pitchFamily="49" charset="-122"/>
              <a:ea typeface="楷体" panose="02010609060101010101" pitchFamily="49" charset="-122"/>
            </a:endParaRPr>
          </a:p>
        </p:txBody>
      </p:sp>
      <p:sp>
        <p:nvSpPr>
          <p:cNvPr id="38" name="文本框 37"/>
          <p:cNvSpPr txBox="1"/>
          <p:nvPr>
            <p:custDataLst>
              <p:tags r:id="rId29"/>
            </p:custDataLst>
          </p:nvPr>
        </p:nvSpPr>
        <p:spPr>
          <a:xfrm>
            <a:off x="3796030" y="1697990"/>
            <a:ext cx="1023620" cy="583565"/>
          </a:xfrm>
          <a:prstGeom prst="rect">
            <a:avLst/>
          </a:prstGeom>
          <a:noFill/>
        </p:spPr>
        <p:txBody>
          <a:bodyPr wrap="square" rtlCol="0">
            <a:spAutoFit/>
          </a:bodyPr>
          <a:lstStyle/>
          <a:p>
            <a:pPr algn="ctr"/>
            <a:r>
              <a:rPr lang="en-US" altLang="zh-CN" sz="1600">
                <a:latin typeface="楷体" panose="02010609060101010101" pitchFamily="49" charset="-122"/>
                <a:ea typeface="楷体" panose="02010609060101010101" pitchFamily="49" charset="-122"/>
              </a:rPr>
              <a:t>“</a:t>
            </a:r>
            <a:r>
              <a:rPr lang="zh-CN" altLang="en-US" sz="1600">
                <a:latin typeface="楷体" panose="02010609060101010101" pitchFamily="49" charset="-122"/>
                <a:ea typeface="楷体" panose="02010609060101010101" pitchFamily="49" charset="-122"/>
              </a:rPr>
              <a:t>四至</a:t>
            </a:r>
            <a:r>
              <a:rPr lang="en-US" altLang="zh-CN" sz="1600">
                <a:latin typeface="楷体" panose="02010609060101010101" pitchFamily="49" charset="-122"/>
                <a:ea typeface="楷体" panose="02010609060101010101" pitchFamily="49" charset="-122"/>
              </a:rPr>
              <a:t>”</a:t>
            </a:r>
            <a:r>
              <a:rPr lang="zh-CN" altLang="en-US" sz="1600">
                <a:latin typeface="楷体" panose="02010609060101010101" pitchFamily="49" charset="-122"/>
                <a:ea typeface="楷体" panose="02010609060101010101" pitchFamily="49" charset="-122"/>
              </a:rPr>
              <a:t>范围</a:t>
            </a:r>
            <a:endParaRPr lang="zh-CN" altLang="en-US" sz="1600">
              <a:latin typeface="楷体" panose="02010609060101010101" pitchFamily="49" charset="-122"/>
              <a:ea typeface="楷体" panose="02010609060101010101" pitchFamily="49" charset="-122"/>
            </a:endParaRPr>
          </a:p>
        </p:txBody>
      </p:sp>
      <p:sp>
        <p:nvSpPr>
          <p:cNvPr id="39" name="文本框 38"/>
          <p:cNvSpPr txBox="1"/>
          <p:nvPr>
            <p:custDataLst>
              <p:tags r:id="rId30"/>
            </p:custDataLst>
          </p:nvPr>
        </p:nvSpPr>
        <p:spPr>
          <a:xfrm>
            <a:off x="3906520" y="2517775"/>
            <a:ext cx="802640" cy="583565"/>
          </a:xfrm>
          <a:prstGeom prst="rect">
            <a:avLst/>
          </a:prstGeom>
          <a:noFill/>
        </p:spPr>
        <p:txBody>
          <a:bodyPr wrap="square" rtlCol="0">
            <a:spAutoFit/>
          </a:bodyPr>
          <a:lstStyle/>
          <a:p>
            <a:pPr algn="ctr"/>
            <a:r>
              <a:rPr lang="zh-CN" altLang="en-US" sz="1600">
                <a:latin typeface="楷体" panose="02010609060101010101" pitchFamily="49" charset="-122"/>
                <a:ea typeface="楷体" panose="02010609060101010101" pitchFamily="49" charset="-122"/>
              </a:rPr>
              <a:t>安全控制线</a:t>
            </a:r>
            <a:endParaRPr lang="zh-CN" altLang="en-US" sz="1600">
              <a:latin typeface="楷体" panose="02010609060101010101" pitchFamily="49" charset="-122"/>
              <a:ea typeface="楷体" panose="02010609060101010101" pitchFamily="49" charset="-122"/>
            </a:endParaRPr>
          </a:p>
        </p:txBody>
      </p:sp>
      <p:sp>
        <p:nvSpPr>
          <p:cNvPr id="40" name="文本框 39"/>
          <p:cNvSpPr txBox="1"/>
          <p:nvPr>
            <p:custDataLst>
              <p:tags r:id="rId31"/>
            </p:custDataLst>
          </p:nvPr>
        </p:nvSpPr>
        <p:spPr>
          <a:xfrm>
            <a:off x="5596255" y="3338830"/>
            <a:ext cx="623570" cy="583565"/>
          </a:xfrm>
          <a:prstGeom prst="rect">
            <a:avLst/>
          </a:prstGeom>
          <a:noFill/>
        </p:spPr>
        <p:txBody>
          <a:bodyPr wrap="square" rtlCol="0">
            <a:spAutoFit/>
          </a:bodyPr>
          <a:lstStyle/>
          <a:p>
            <a:pPr algn="ctr"/>
            <a:r>
              <a:rPr lang="zh-CN" altLang="en-US" sz="1600">
                <a:latin typeface="楷体" panose="02010609060101010101" pitchFamily="49" charset="-122"/>
                <a:ea typeface="楷体" panose="02010609060101010101" pitchFamily="49" charset="-122"/>
              </a:rPr>
              <a:t>消防设施</a:t>
            </a:r>
            <a:endParaRPr lang="zh-CN" altLang="en-US" sz="1600">
              <a:latin typeface="楷体" panose="02010609060101010101" pitchFamily="49" charset="-122"/>
              <a:ea typeface="楷体" panose="02010609060101010101" pitchFamily="49" charset="-122"/>
            </a:endParaRPr>
          </a:p>
        </p:txBody>
      </p:sp>
      <p:sp>
        <p:nvSpPr>
          <p:cNvPr id="41" name="文本框 40"/>
          <p:cNvSpPr txBox="1"/>
          <p:nvPr>
            <p:custDataLst>
              <p:tags r:id="rId32"/>
            </p:custDataLst>
          </p:nvPr>
        </p:nvSpPr>
        <p:spPr>
          <a:xfrm>
            <a:off x="4719955" y="2992755"/>
            <a:ext cx="828675" cy="583565"/>
          </a:xfrm>
          <a:prstGeom prst="rect">
            <a:avLst/>
          </a:prstGeom>
          <a:noFill/>
        </p:spPr>
        <p:txBody>
          <a:bodyPr wrap="square" rtlCol="0">
            <a:spAutoFit/>
          </a:bodyPr>
          <a:lstStyle/>
          <a:p>
            <a:pPr algn="ctr"/>
            <a:r>
              <a:rPr lang="zh-CN" altLang="en-US" sz="1600">
                <a:latin typeface="楷体" panose="02010609060101010101" pitchFamily="49" charset="-122"/>
                <a:ea typeface="楷体" panose="02010609060101010101" pitchFamily="49" charset="-122"/>
              </a:rPr>
              <a:t>封闭化管理</a:t>
            </a:r>
            <a:endParaRPr lang="zh-CN" altLang="en-US" sz="1600">
              <a:latin typeface="楷体" panose="02010609060101010101" pitchFamily="49" charset="-122"/>
              <a:ea typeface="楷体" panose="02010609060101010101" pitchFamily="49" charset="-122"/>
            </a:endParaRPr>
          </a:p>
        </p:txBody>
      </p:sp>
      <p:sp>
        <p:nvSpPr>
          <p:cNvPr id="42" name="文本框 41"/>
          <p:cNvSpPr txBox="1"/>
          <p:nvPr>
            <p:custDataLst>
              <p:tags r:id="rId33"/>
            </p:custDataLst>
          </p:nvPr>
        </p:nvSpPr>
        <p:spPr>
          <a:xfrm>
            <a:off x="3636010" y="3475355"/>
            <a:ext cx="1343660" cy="337185"/>
          </a:xfrm>
          <a:prstGeom prst="rect">
            <a:avLst/>
          </a:prstGeom>
          <a:noFill/>
        </p:spPr>
        <p:txBody>
          <a:bodyPr wrap="square" rtlCol="0">
            <a:spAutoFit/>
          </a:bodyPr>
          <a:lstStyle/>
          <a:p>
            <a:pPr algn="ctr"/>
            <a:r>
              <a:rPr lang="zh-CN" altLang="en-US" sz="1600">
                <a:latin typeface="楷体" panose="02010609060101010101" pitchFamily="49" charset="-122"/>
                <a:ea typeface="楷体" panose="02010609060101010101" pitchFamily="49" charset="-122"/>
              </a:rPr>
              <a:t>禁限控</a:t>
            </a:r>
            <a:endParaRPr lang="zh-CN" altLang="en-US" sz="1600">
              <a:latin typeface="楷体" panose="02010609060101010101" pitchFamily="49" charset="-122"/>
              <a:ea typeface="楷体" panose="02010609060101010101" pitchFamily="49" charset="-122"/>
            </a:endParaRPr>
          </a:p>
        </p:txBody>
      </p:sp>
      <p:sp>
        <p:nvSpPr>
          <p:cNvPr id="43" name="文本框 42"/>
          <p:cNvSpPr txBox="1"/>
          <p:nvPr>
            <p:custDataLst>
              <p:tags r:id="rId34"/>
            </p:custDataLst>
          </p:nvPr>
        </p:nvSpPr>
        <p:spPr>
          <a:xfrm>
            <a:off x="5599430" y="1689735"/>
            <a:ext cx="623570" cy="583565"/>
          </a:xfrm>
          <a:prstGeom prst="rect">
            <a:avLst/>
          </a:prstGeom>
          <a:noFill/>
        </p:spPr>
        <p:txBody>
          <a:bodyPr wrap="square" rtlCol="0">
            <a:spAutoFit/>
          </a:bodyPr>
          <a:lstStyle/>
          <a:p>
            <a:pPr algn="ctr"/>
            <a:r>
              <a:rPr lang="zh-CN" altLang="en-US" sz="1600">
                <a:latin typeface="楷体" panose="02010609060101010101" pitchFamily="49" charset="-122"/>
                <a:ea typeface="楷体" panose="02010609060101010101" pitchFamily="49" charset="-122"/>
              </a:rPr>
              <a:t>实训基地</a:t>
            </a:r>
            <a:endParaRPr lang="zh-CN" altLang="en-US" sz="1600">
              <a:latin typeface="楷体" panose="02010609060101010101" pitchFamily="49" charset="-122"/>
              <a:ea typeface="楷体" panose="02010609060101010101" pitchFamily="49" charset="-122"/>
            </a:endParaRPr>
          </a:p>
        </p:txBody>
      </p:sp>
      <p:sp>
        <p:nvSpPr>
          <p:cNvPr id="44" name="文本框 43"/>
          <p:cNvSpPr txBox="1"/>
          <p:nvPr>
            <p:custDataLst>
              <p:tags r:id="rId35"/>
            </p:custDataLst>
          </p:nvPr>
        </p:nvSpPr>
        <p:spPr>
          <a:xfrm>
            <a:off x="3131820" y="3785870"/>
            <a:ext cx="833755" cy="645160"/>
          </a:xfrm>
          <a:prstGeom prst="rect">
            <a:avLst/>
          </a:prstGeom>
          <a:noFill/>
        </p:spPr>
        <p:txBody>
          <a:bodyPr wrap="square" rtlCol="0">
            <a:spAutoFit/>
          </a:bodyPr>
          <a:lstStyle/>
          <a:p>
            <a:pPr algn="ctr"/>
            <a:r>
              <a:rPr lang="zh-CN" altLang="en-US" sz="1200">
                <a:latin typeface="楷体" panose="02010609060101010101" pitchFamily="49" charset="-122"/>
                <a:ea typeface="楷体" panose="02010609060101010101" pitchFamily="49" charset="-122"/>
              </a:rPr>
              <a:t>禁止居民和劳动密集型企业</a:t>
            </a:r>
            <a:endParaRPr lang="zh-CN" altLang="en-US" sz="1200">
              <a:latin typeface="楷体" panose="02010609060101010101" pitchFamily="49" charset="-122"/>
              <a:ea typeface="楷体" panose="02010609060101010101" pitchFamily="49" charset="-122"/>
            </a:endParaRPr>
          </a:p>
        </p:txBody>
      </p:sp>
      <p:sp>
        <p:nvSpPr>
          <p:cNvPr id="45" name="文本框 44"/>
          <p:cNvSpPr txBox="1"/>
          <p:nvPr>
            <p:custDataLst>
              <p:tags r:id="rId36"/>
            </p:custDataLst>
          </p:nvPr>
        </p:nvSpPr>
        <p:spPr>
          <a:xfrm>
            <a:off x="4719955" y="3816985"/>
            <a:ext cx="829310" cy="583565"/>
          </a:xfrm>
          <a:prstGeom prst="rect">
            <a:avLst/>
          </a:prstGeom>
          <a:noFill/>
        </p:spPr>
        <p:txBody>
          <a:bodyPr wrap="square" rtlCol="0">
            <a:spAutoFit/>
          </a:bodyPr>
          <a:lstStyle/>
          <a:p>
            <a:pPr algn="ctr"/>
            <a:r>
              <a:rPr lang="zh-CN" altLang="en-US" sz="1600">
                <a:latin typeface="楷体" panose="02010609060101010101" pitchFamily="49" charset="-122"/>
                <a:ea typeface="楷体" panose="02010609060101010101" pitchFamily="49" charset="-122"/>
              </a:rPr>
              <a:t>危化品停车场</a:t>
            </a:r>
            <a:endParaRPr lang="zh-CN" altLang="en-US" sz="1600">
              <a:latin typeface="楷体" panose="02010609060101010101" pitchFamily="49" charset="-122"/>
              <a:ea typeface="楷体" panose="02010609060101010101" pitchFamily="49" charset="-122"/>
            </a:endParaRPr>
          </a:p>
        </p:txBody>
      </p:sp>
      <p:sp>
        <p:nvSpPr>
          <p:cNvPr id="46" name="文本框 45"/>
          <p:cNvSpPr txBox="1"/>
          <p:nvPr>
            <p:custDataLst>
              <p:tags r:id="rId37"/>
            </p:custDataLst>
          </p:nvPr>
        </p:nvSpPr>
        <p:spPr>
          <a:xfrm>
            <a:off x="4787900" y="2129790"/>
            <a:ext cx="623570" cy="583565"/>
          </a:xfrm>
          <a:prstGeom prst="rect">
            <a:avLst/>
          </a:prstGeom>
          <a:noFill/>
        </p:spPr>
        <p:txBody>
          <a:bodyPr wrap="square" rtlCol="0">
            <a:spAutoFit/>
          </a:bodyPr>
          <a:lstStyle/>
          <a:p>
            <a:pPr algn="ctr"/>
            <a:r>
              <a:rPr lang="zh-CN" altLang="en-US" sz="1600">
                <a:latin typeface="楷体" panose="02010609060101010101" pitchFamily="49" charset="-122"/>
                <a:ea typeface="楷体" panose="02010609060101010101" pitchFamily="49" charset="-122"/>
              </a:rPr>
              <a:t>公用工程</a:t>
            </a:r>
            <a:endParaRPr lang="zh-CN" altLang="en-US" sz="1600">
              <a:latin typeface="楷体" panose="02010609060101010101" pitchFamily="49" charset="-122"/>
              <a:ea typeface="楷体" panose="02010609060101010101" pitchFamily="49" charset="-122"/>
            </a:endParaRPr>
          </a:p>
        </p:txBody>
      </p:sp>
      <p:sp>
        <p:nvSpPr>
          <p:cNvPr id="47" name="文本框 46"/>
          <p:cNvSpPr txBox="1"/>
          <p:nvPr>
            <p:custDataLst>
              <p:tags r:id="rId38"/>
            </p:custDataLst>
          </p:nvPr>
        </p:nvSpPr>
        <p:spPr>
          <a:xfrm>
            <a:off x="5496560" y="2560955"/>
            <a:ext cx="828675" cy="583565"/>
          </a:xfrm>
          <a:prstGeom prst="rect">
            <a:avLst/>
          </a:prstGeom>
          <a:noFill/>
        </p:spPr>
        <p:txBody>
          <a:bodyPr wrap="square" rtlCol="0">
            <a:spAutoFit/>
          </a:bodyPr>
          <a:lstStyle/>
          <a:p>
            <a:pPr algn="ctr"/>
            <a:r>
              <a:rPr lang="zh-CN" altLang="en-US" sz="1600">
                <a:latin typeface="楷体" panose="02010609060101010101" pitchFamily="49" charset="-122"/>
                <a:ea typeface="楷体" panose="02010609060101010101" pitchFamily="49" charset="-122"/>
              </a:rPr>
              <a:t>信息化平台</a:t>
            </a:r>
            <a:endParaRPr lang="zh-CN" altLang="en-US" sz="1600">
              <a:latin typeface="楷体" panose="02010609060101010101" pitchFamily="49" charset="-122"/>
              <a:ea typeface="楷体" panose="02010609060101010101" pitchFamily="49" charset="-122"/>
            </a:endParaRPr>
          </a:p>
        </p:txBody>
      </p:sp>
      <p:sp>
        <p:nvSpPr>
          <p:cNvPr id="48" name="文本框 47"/>
          <p:cNvSpPr txBox="1"/>
          <p:nvPr>
            <p:custDataLst>
              <p:tags r:id="rId39"/>
            </p:custDataLst>
          </p:nvPr>
        </p:nvSpPr>
        <p:spPr>
          <a:xfrm>
            <a:off x="2778125" y="1122045"/>
            <a:ext cx="1747520" cy="370840"/>
          </a:xfrm>
          <a:prstGeom prst="rect">
            <a:avLst/>
          </a:prstGeom>
          <a:noFill/>
        </p:spPr>
        <p:txBody>
          <a:bodyPr wrap="square" rtlCol="0">
            <a:spAutoFit/>
          </a:bodyPr>
          <a:lstStyle/>
          <a:p>
            <a:pPr algn="just">
              <a:lnSpc>
                <a:spcPct val="130000"/>
              </a:lnSpc>
              <a:buClrTx/>
              <a:buSzTx/>
              <a:buFont typeface="Arial" panose="020B0604020202020204" pitchFamily="34" charset="0"/>
            </a:pPr>
            <a:r>
              <a:rPr lang="en-US" altLang="zh-CN" sz="1400" b="1">
                <a:latin typeface="东文宋体" charset="0"/>
                <a:ea typeface="东文宋体" charset="0"/>
                <a:cs typeface="Times New Roman" panose="02020603050405020304" pitchFamily="18" charset="0"/>
              </a:rPr>
              <a:t>◆</a:t>
            </a:r>
            <a:r>
              <a:rPr lang="en-US" altLang="zh-CN" sz="1400" b="1">
                <a:latin typeface="Times New Roman" panose="02020603050405020304" pitchFamily="18" charset="0"/>
                <a:ea typeface="微软雅黑" panose="020B0503020204020204" charset="-122"/>
                <a:cs typeface="Times New Roman" panose="02020603050405020304" pitchFamily="18" charset="0"/>
              </a:rPr>
              <a:t>2022</a:t>
            </a:r>
            <a:r>
              <a:rPr lang="zh-CN" altLang="en-US" sz="1400" b="1">
                <a:latin typeface="Times New Roman" panose="02020603050405020304" pitchFamily="18" charset="0"/>
                <a:ea typeface="微软雅黑" panose="020B0503020204020204" charset="-122"/>
                <a:cs typeface="Times New Roman" panose="02020603050405020304" pitchFamily="18" charset="0"/>
              </a:rPr>
              <a:t>年底前完成</a:t>
            </a:r>
            <a:endParaRPr lang="zh-CN" altLang="en-US" sz="1400" b="1">
              <a:latin typeface="Times New Roman" panose="02020603050405020304" pitchFamily="18" charset="0"/>
              <a:ea typeface="微软雅黑" panose="020B0503020204020204" charset="-122"/>
              <a:cs typeface="Times New Roman" panose="02020603050405020304" pitchFamily="18" charset="0"/>
            </a:endParaRPr>
          </a:p>
        </p:txBody>
      </p:sp>
      <p:sp>
        <p:nvSpPr>
          <p:cNvPr id="49" name="文本框 48"/>
          <p:cNvSpPr txBox="1"/>
          <p:nvPr>
            <p:custDataLst>
              <p:tags r:id="rId40"/>
            </p:custDataLst>
          </p:nvPr>
        </p:nvSpPr>
        <p:spPr>
          <a:xfrm>
            <a:off x="4859655" y="1131570"/>
            <a:ext cx="2178685" cy="370840"/>
          </a:xfrm>
          <a:prstGeom prst="rect">
            <a:avLst/>
          </a:prstGeom>
          <a:noFill/>
        </p:spPr>
        <p:txBody>
          <a:bodyPr wrap="square" rtlCol="0">
            <a:spAutoFit/>
          </a:bodyPr>
          <a:lstStyle/>
          <a:p>
            <a:pPr algn="just">
              <a:lnSpc>
                <a:spcPct val="130000"/>
              </a:lnSpc>
              <a:buClrTx/>
              <a:buSzTx/>
              <a:buFont typeface="Arial" panose="020B0604020202020204" pitchFamily="34" charset="0"/>
            </a:pPr>
            <a:r>
              <a:rPr lang="en-US" altLang="zh-CN" sz="1400" b="1">
                <a:latin typeface="东文宋体" charset="0"/>
                <a:ea typeface="东文宋体" charset="0"/>
                <a:cs typeface="Times New Roman" panose="02020603050405020304" pitchFamily="18" charset="0"/>
              </a:rPr>
              <a:t>◆</a:t>
            </a:r>
            <a:r>
              <a:rPr lang="en-US" altLang="zh-CN" sz="1400" b="1">
                <a:latin typeface="Times New Roman" panose="02020603050405020304" pitchFamily="18" charset="0"/>
                <a:ea typeface="微软雅黑" panose="020B0503020204020204" charset="-122"/>
                <a:cs typeface="Times New Roman" panose="02020603050405020304" pitchFamily="18" charset="0"/>
              </a:rPr>
              <a:t>2024</a:t>
            </a:r>
            <a:r>
              <a:rPr lang="zh-CN" altLang="en-US" sz="1400" b="1">
                <a:latin typeface="Times New Roman" panose="02020603050405020304" pitchFamily="18" charset="0"/>
                <a:ea typeface="微软雅黑" panose="020B0503020204020204" charset="-122"/>
                <a:cs typeface="Times New Roman" panose="02020603050405020304" pitchFamily="18" charset="0"/>
              </a:rPr>
              <a:t>年底前完成</a:t>
            </a:r>
            <a:endParaRPr lang="zh-CN" altLang="en-US" sz="1400" b="1">
              <a:latin typeface="Times New Roman" panose="02020603050405020304" pitchFamily="18" charset="0"/>
              <a:ea typeface="微软雅黑" panose="020B0503020204020204" charset="-122"/>
              <a:cs typeface="Times New Roman" panose="02020603050405020304" pitchFamily="18" charset="0"/>
            </a:endParaRPr>
          </a:p>
        </p:txBody>
      </p:sp>
      <p:sp>
        <p:nvSpPr>
          <p:cNvPr id="50" name="文本框 49"/>
          <p:cNvSpPr txBox="1"/>
          <p:nvPr/>
        </p:nvSpPr>
        <p:spPr>
          <a:xfrm>
            <a:off x="683895" y="2787650"/>
            <a:ext cx="2153920" cy="810260"/>
          </a:xfrm>
          <a:prstGeom prst="rect">
            <a:avLst/>
          </a:prstGeom>
          <a:noFill/>
        </p:spPr>
        <p:txBody>
          <a:bodyPr wrap="square" rtlCol="0" anchor="t">
            <a:spAutoFit/>
          </a:bodyPr>
          <a:p>
            <a:pPr marL="285750" indent="-285750" algn="just">
              <a:lnSpc>
                <a:spcPct val="130000"/>
              </a:lnSpc>
              <a:buClrTx/>
              <a:buSzTx/>
              <a:buFont typeface="Wingdings" panose="05000000000000000000" charset="0"/>
              <a:buChar char="u"/>
            </a:pP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2022</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年底前全部达到</a:t>
            </a: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 C</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级或</a:t>
            </a: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D</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级</a:t>
            </a:r>
            <a:endPar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51" name="文本框 50"/>
          <p:cNvSpPr txBox="1"/>
          <p:nvPr>
            <p:custDataLst>
              <p:tags r:id="rId41"/>
            </p:custDataLst>
          </p:nvPr>
        </p:nvSpPr>
        <p:spPr>
          <a:xfrm>
            <a:off x="6873240" y="1697990"/>
            <a:ext cx="2153920" cy="2968625"/>
          </a:xfrm>
          <a:prstGeom prst="rect">
            <a:avLst/>
          </a:prstGeom>
          <a:noFill/>
        </p:spPr>
        <p:txBody>
          <a:bodyPr wrap="square" rtlCol="0" anchor="t">
            <a:spAutoFit/>
          </a:bodyPr>
          <a:p>
            <a:pPr marL="285750" indent="-285750" algn="just">
              <a:lnSpc>
                <a:spcPct val="130000"/>
              </a:lnSpc>
              <a:buClrTx/>
              <a:buSzTx/>
              <a:buFont typeface="Wingdings" panose="05000000000000000000" charset="0"/>
              <a:buChar char="u"/>
            </a:pP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2023</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年底前</a:t>
            </a:r>
            <a:r>
              <a:rPr 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20%</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D</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级</a:t>
            </a:r>
            <a:endPar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a:lnSpc>
                <a:spcPct val="130000"/>
              </a:lnSpc>
              <a:buClrTx/>
              <a:buSzTx/>
              <a:buFont typeface="Wingdings" panose="05000000000000000000" charset="0"/>
              <a:buChar char="u"/>
            </a:pP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2024</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年底前全面完成</a:t>
            </a: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十有两禁</a:t>
            </a: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a:lnSpc>
                <a:spcPct val="130000"/>
              </a:lnSpc>
              <a:buClrTx/>
              <a:buSzTx/>
              <a:buFont typeface="Wingdings" panose="05000000000000000000" charset="0"/>
              <a:buChar char="u"/>
            </a:pP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2024</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年底前</a:t>
            </a: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60</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左右达到</a:t>
            </a: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D</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级</a:t>
            </a:r>
            <a:endPar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a:lnSpc>
                <a:spcPct val="130000"/>
              </a:lnSpc>
              <a:buClrTx/>
              <a:buSzTx/>
              <a:buFont typeface="Wingdings" panose="05000000000000000000" charset="0"/>
              <a:buChar char="u"/>
            </a:pP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2025</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年底前</a:t>
            </a: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90%</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左右</a:t>
            </a:r>
            <a:r>
              <a:rPr lang="en-US" altLang="zh-CN"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D</a:t>
            </a:r>
            <a:r>
              <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rPr>
              <a:t>级</a:t>
            </a:r>
            <a:endParaRPr lang="zh-CN" altLang="en-US" sz="1800" b="1">
              <a:gradFill>
                <a:gsLst>
                  <a:gs pos="0">
                    <a:srgbClr val="012D86"/>
                  </a:gs>
                  <a:gs pos="100000">
                    <a:srgbClr val="0E2557"/>
                  </a:gs>
                </a:gsLst>
                <a:lin scaled="0"/>
              </a:gra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52" name="文本框 51"/>
          <p:cNvSpPr txBox="1"/>
          <p:nvPr/>
        </p:nvSpPr>
        <p:spPr>
          <a:xfrm>
            <a:off x="3707765" y="4400550"/>
            <a:ext cx="2081530" cy="450850"/>
          </a:xfrm>
          <a:prstGeom prst="rect">
            <a:avLst/>
          </a:prstGeom>
          <a:noFill/>
        </p:spPr>
        <p:txBody>
          <a:bodyPr wrap="square" rtlCol="0">
            <a:spAutoFit/>
          </a:bodyPr>
          <a:p>
            <a:pPr algn="ctr">
              <a:lnSpc>
                <a:spcPct val="130000"/>
              </a:lnSpc>
              <a:buClrTx/>
              <a:buSzTx/>
              <a:buFont typeface="Wingdings" panose="05000000000000000000" charset="0"/>
            </a:pPr>
            <a:r>
              <a:rPr lang="en-US" altLang="zh-CN" sz="1800" b="1">
                <a:latin typeface="微软雅黑" panose="020B0503020204020204" charset="-122"/>
                <a:ea typeface="微软雅黑" panose="020B0503020204020204" charset="-122"/>
                <a:cs typeface="微软雅黑" panose="020B0503020204020204" charset="-122"/>
              </a:rPr>
              <a:t>“</a:t>
            </a:r>
            <a:r>
              <a:rPr lang="zh-CN" altLang="en-US" sz="1800" b="1">
                <a:latin typeface="微软雅黑" panose="020B0503020204020204" charset="-122"/>
                <a:ea typeface="微软雅黑" panose="020B0503020204020204" charset="-122"/>
                <a:cs typeface="微软雅黑" panose="020B0503020204020204" charset="-122"/>
              </a:rPr>
              <a:t>十有两禁</a:t>
            </a:r>
            <a:r>
              <a:rPr lang="en-US" altLang="zh-CN" sz="1800" b="1">
                <a:latin typeface="微软雅黑" panose="020B0503020204020204" charset="-122"/>
                <a:ea typeface="微软雅黑" panose="020B0503020204020204" charset="-122"/>
                <a:cs typeface="微软雅黑" panose="020B0503020204020204" charset="-122"/>
              </a:rPr>
              <a:t>”</a:t>
            </a:r>
            <a:endParaRPr lang="en-US" altLang="zh-CN" sz="1800" b="1">
              <a:latin typeface="微软雅黑" panose="020B0503020204020204" charset="-122"/>
              <a:ea typeface="微软雅黑" panose="020B0503020204020204" charset="-122"/>
              <a:cs typeface="微软雅黑" panose="020B0503020204020204" charset="-122"/>
            </a:endParaRPr>
          </a:p>
        </p:txBody>
      </p:sp>
      <p:sp>
        <p:nvSpPr>
          <p:cNvPr id="3" name="灯片编号占位符 2"/>
          <p:cNvSpPr>
            <a:spLocks noGrp="1"/>
          </p:cNvSpPr>
          <p:nvPr>
            <p:ph type="sldNum" sz="quarter" idx="4"/>
          </p:nvPr>
        </p:nvSpPr>
        <p:spPr>
          <a:xfrm>
            <a:off x="6948170" y="485108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417830" y="1233805"/>
            <a:ext cx="8335645" cy="3255645"/>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推进安全生产标准化体系建设</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印发危险化学品生产企业安全生产标准化定级标准。</a:t>
            </a:r>
            <a:endPar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严格定级组织和评审过程把关，开展安全生产标准化建设质量抽查</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石油天然气企业安全生产标准化与</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HSE</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管理体系一体化建设。</a:t>
            </a:r>
            <a:endPar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总结推广江苏、山东督导经验，推广强化安全管理体系建设、落实企业主体责任</a:t>
            </a: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3" name="矩形 52"/>
          <p:cNvSpPr/>
          <p:nvPr/>
        </p:nvSpPr>
        <p:spPr>
          <a:xfrm>
            <a:off x="2540" y="771525"/>
            <a:ext cx="9151620" cy="4387850"/>
          </a:xfrm>
          <a:prstGeom prst="rect">
            <a:avLst/>
          </a:prstGeom>
          <a:solidFill>
            <a:srgbClr val="F1F5FA"/>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just"/>
            <a:endParaRPr lang="zh-CN" altLang="en-US" sz="16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3" name="文本框 13"/>
          <p:cNvSpPr txBox="1"/>
          <p:nvPr>
            <p:custDataLst>
              <p:tags r:id="rId1"/>
            </p:custDataLst>
          </p:nvPr>
        </p:nvSpPr>
        <p:spPr>
          <a:xfrm>
            <a:off x="143510" y="915670"/>
            <a:ext cx="4160520" cy="374650"/>
          </a:xfrm>
          <a:prstGeom prst="rect">
            <a:avLst/>
          </a:prstGeom>
          <a:noFill/>
        </p:spPr>
        <p:txBody>
          <a:bodyPr wrap="square" lIns="68543" tIns="34272" rIns="68543" bIns="34272">
            <a:spAutoFit/>
          </a:bodyPr>
          <a:p>
            <a:pPr>
              <a:defRPr/>
            </a:pPr>
            <a:r>
              <a:rPr lang="en-US" altLang="zh-CN" sz="2000" b="1" dirty="0">
                <a:solidFill>
                  <a:srgbClr val="01487C"/>
                </a:solidFill>
                <a:latin typeface="楷体" panose="02010609060101010101" pitchFamily="49" charset="-122"/>
                <a:ea typeface="楷体" panose="02010609060101010101" pitchFamily="49" charset="-122"/>
              </a:rPr>
              <a:t>4.1</a:t>
            </a:r>
            <a:r>
              <a:rPr lang="zh-CN" altLang="en-US" sz="2000" b="1" dirty="0">
                <a:solidFill>
                  <a:srgbClr val="01487C"/>
                </a:solidFill>
                <a:latin typeface="楷体" panose="02010609060101010101" pitchFamily="49" charset="-122"/>
                <a:ea typeface="楷体" panose="02010609060101010101" pitchFamily="49" charset="-122"/>
              </a:rPr>
              <a:t>全面加强化工过程安全管理</a:t>
            </a:r>
            <a:endParaRPr lang="zh-CN" altLang="en-US" sz="2000" b="1" dirty="0">
              <a:solidFill>
                <a:srgbClr val="01487C"/>
              </a:solidFill>
              <a:latin typeface="楷体" panose="02010609060101010101" pitchFamily="49" charset="-122"/>
              <a:ea typeface="楷体" panose="02010609060101010101" pitchFamily="49" charset="-122"/>
            </a:endParaRPr>
          </a:p>
        </p:txBody>
      </p:sp>
      <p:pic>
        <p:nvPicPr>
          <p:cNvPr id="4" name="图片 3"/>
          <p:cNvPicPr>
            <a:picLocks noChangeAspect="1"/>
          </p:cNvPicPr>
          <p:nvPr>
            <p:custDataLst>
              <p:tags r:id="rId2"/>
            </p:custDataLst>
          </p:nvPr>
        </p:nvPicPr>
        <p:blipFill>
          <a:blip r:embed="rId3"/>
          <a:stretch>
            <a:fillRect/>
          </a:stretch>
        </p:blipFill>
        <p:spPr>
          <a:xfrm>
            <a:off x="215265" y="1491615"/>
            <a:ext cx="2293620" cy="3309620"/>
          </a:xfrm>
          <a:prstGeom prst="rect">
            <a:avLst/>
          </a:prstGeom>
          <a:ln>
            <a:solidFill>
              <a:schemeClr val="tx1"/>
            </a:solidFill>
          </a:ln>
          <a:effectLst>
            <a:outerShdw blurRad="50800" dist="38100" dir="5400000" algn="t" rotWithShape="0">
              <a:prstClr val="black">
                <a:alpha val="40000"/>
              </a:prstClr>
            </a:outerShdw>
            <a:reflection blurRad="6350" stA="52000" endA="300" endPos="10000" dir="5400000" sy="-100000" algn="bl" rotWithShape="0"/>
          </a:effectLst>
        </p:spPr>
      </p:pic>
      <p:sp>
        <p:nvSpPr>
          <p:cNvPr id="5" name="灯片编号占位符 4"/>
          <p:cNvSpPr>
            <a:spLocks noGrp="1"/>
          </p:cNvSpPr>
          <p:nvPr>
            <p:ph type="sldNum" sz="quarter" idx="4"/>
          </p:nvPr>
        </p:nvSpPr>
        <p:spPr>
          <a:xfrm>
            <a:off x="7020560" y="4875213"/>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grpSp>
        <p:nvGrpSpPr>
          <p:cNvPr id="11" name="组合 10"/>
          <p:cNvGrpSpPr/>
          <p:nvPr/>
        </p:nvGrpSpPr>
        <p:grpSpPr>
          <a:xfrm>
            <a:off x="2737485" y="1419225"/>
            <a:ext cx="6210300" cy="3254375"/>
            <a:chOff x="1144" y="1724"/>
            <a:chExt cx="9780" cy="5125"/>
          </a:xfrm>
        </p:grpSpPr>
        <p:sp>
          <p:nvSpPr>
            <p:cNvPr id="13" name="矩形 12"/>
            <p:cNvSpPr/>
            <p:nvPr/>
          </p:nvSpPr>
          <p:spPr>
            <a:xfrm>
              <a:off x="1144" y="2801"/>
              <a:ext cx="447" cy="4048"/>
            </a:xfrm>
            <a:prstGeom prst="rect">
              <a:avLst/>
            </a:prstGeom>
            <a:solidFill>
              <a:schemeClr val="accent1">
                <a:lumMod val="50000"/>
                <a:alpha val="8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安全领导力</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14" name="矩形 13"/>
            <p:cNvSpPr/>
            <p:nvPr/>
          </p:nvSpPr>
          <p:spPr>
            <a:xfrm>
              <a:off x="1591" y="2801"/>
              <a:ext cx="496" cy="40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spc="-100" dirty="0">
                  <a:solidFill>
                    <a:schemeClr val="bg1"/>
                  </a:solidFill>
                  <a:uFillTx/>
                  <a:latin typeface="仿宋" panose="02010609060101010101" pitchFamily="49" charset="-122"/>
                  <a:ea typeface="仿宋" panose="02010609060101010101" pitchFamily="49" charset="-122"/>
                </a:rPr>
                <a:t>全员安全生产责任制</a:t>
              </a:r>
              <a:endParaRPr lang="zh-CN" altLang="en-US" sz="1400" b="1" spc="-100" dirty="0">
                <a:solidFill>
                  <a:schemeClr val="bg1"/>
                </a:solidFill>
                <a:uFillTx/>
                <a:latin typeface="仿宋" panose="02010609060101010101" pitchFamily="49" charset="-122"/>
                <a:ea typeface="仿宋" panose="02010609060101010101" pitchFamily="49" charset="-122"/>
              </a:endParaRPr>
            </a:p>
          </p:txBody>
        </p:sp>
        <p:sp>
          <p:nvSpPr>
            <p:cNvPr id="15" name="矩形 14"/>
            <p:cNvSpPr/>
            <p:nvPr/>
          </p:nvSpPr>
          <p:spPr>
            <a:xfrm>
              <a:off x="2087" y="2801"/>
              <a:ext cx="434" cy="4048"/>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安全生产合规性要求</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16" name="矩形 15"/>
            <p:cNvSpPr/>
            <p:nvPr/>
          </p:nvSpPr>
          <p:spPr>
            <a:xfrm>
              <a:off x="2521" y="2801"/>
              <a:ext cx="494" cy="40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安全生产信息管理</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17" name="矩形 16"/>
            <p:cNvSpPr/>
            <p:nvPr/>
          </p:nvSpPr>
          <p:spPr>
            <a:xfrm>
              <a:off x="3015" y="2801"/>
              <a:ext cx="513" cy="4048"/>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cs typeface="仿宋" panose="02010609060101010101" pitchFamily="49" charset="-122"/>
                </a:rPr>
                <a:t>安全教育培训和能力　 建设</a:t>
              </a:r>
              <a:endParaRPr lang="zh-CN" altLang="en-US" sz="1400" b="1" dirty="0">
                <a:solidFill>
                  <a:schemeClr val="bg1"/>
                </a:solidFill>
                <a:latin typeface="仿宋" panose="02010609060101010101" pitchFamily="49" charset="-122"/>
                <a:ea typeface="仿宋" panose="02010609060101010101" pitchFamily="49" charset="-122"/>
                <a:cs typeface="仿宋" panose="02010609060101010101" pitchFamily="49" charset="-122"/>
              </a:endParaRPr>
            </a:p>
          </p:txBody>
        </p:sp>
        <p:sp>
          <p:nvSpPr>
            <p:cNvPr id="18" name="矩形 17"/>
            <p:cNvSpPr/>
            <p:nvPr/>
          </p:nvSpPr>
          <p:spPr>
            <a:xfrm>
              <a:off x="3528" y="2801"/>
              <a:ext cx="531" cy="40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风险管理</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19" name="矩形 18"/>
            <p:cNvSpPr/>
            <p:nvPr/>
          </p:nvSpPr>
          <p:spPr>
            <a:xfrm>
              <a:off x="4059" y="2801"/>
              <a:ext cx="589" cy="4048"/>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安全规划与设计</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20" name="矩形 19"/>
            <p:cNvSpPr/>
            <p:nvPr/>
          </p:nvSpPr>
          <p:spPr>
            <a:xfrm>
              <a:off x="4648" y="2801"/>
              <a:ext cx="486" cy="40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装置原始开车安全</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21" name="矩形 20"/>
            <p:cNvSpPr/>
            <p:nvPr/>
          </p:nvSpPr>
          <p:spPr>
            <a:xfrm>
              <a:off x="5134" y="2801"/>
              <a:ext cx="528" cy="4048"/>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安全操作</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22" name="矩形 21"/>
            <p:cNvSpPr/>
            <p:nvPr/>
          </p:nvSpPr>
          <p:spPr>
            <a:xfrm>
              <a:off x="5662" y="2801"/>
              <a:ext cx="459" cy="40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设备完好性管理</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23" name="矩形 22"/>
            <p:cNvSpPr/>
            <p:nvPr/>
          </p:nvSpPr>
          <p:spPr>
            <a:xfrm>
              <a:off x="6121" y="2801"/>
              <a:ext cx="499" cy="4048"/>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安全仪表管理</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24" name="矩形 23"/>
            <p:cNvSpPr/>
            <p:nvPr/>
          </p:nvSpPr>
          <p:spPr>
            <a:xfrm>
              <a:off x="6620" y="2801"/>
              <a:ext cx="525" cy="40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重大危险源安全管理</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25" name="矩形 24"/>
            <p:cNvSpPr/>
            <p:nvPr/>
          </p:nvSpPr>
          <p:spPr>
            <a:xfrm>
              <a:off x="7145" y="2801"/>
              <a:ext cx="502" cy="4048"/>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作业安全管理</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26" name="矩形 25"/>
            <p:cNvSpPr/>
            <p:nvPr/>
          </p:nvSpPr>
          <p:spPr>
            <a:xfrm>
              <a:off x="7647" y="2801"/>
              <a:ext cx="450" cy="4048"/>
            </a:xfrm>
            <a:prstGeom prst="rect">
              <a:avLst/>
            </a:prstGeom>
            <a:solidFill>
              <a:schemeClr val="accent1">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cs typeface="仿宋" panose="02010609060101010101" pitchFamily="49" charset="-122"/>
                </a:rPr>
                <a:t>承包商相关方安全　　 管理</a:t>
              </a:r>
              <a:endParaRPr lang="zh-CN" altLang="en-US" sz="1400" b="1" dirty="0">
                <a:solidFill>
                  <a:schemeClr val="bg1"/>
                </a:solidFill>
                <a:latin typeface="仿宋" panose="02010609060101010101" pitchFamily="49" charset="-122"/>
                <a:ea typeface="仿宋" panose="02010609060101010101" pitchFamily="49" charset="-122"/>
                <a:cs typeface="仿宋" panose="02010609060101010101" pitchFamily="49" charset="-122"/>
              </a:endParaRPr>
            </a:p>
          </p:txBody>
        </p:sp>
        <p:sp>
          <p:nvSpPr>
            <p:cNvPr id="28" name="矩形 27"/>
            <p:cNvSpPr/>
            <p:nvPr/>
          </p:nvSpPr>
          <p:spPr>
            <a:xfrm>
              <a:off x="8097" y="2801"/>
              <a:ext cx="482" cy="4048"/>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变更管理</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29" name="矩形 28"/>
            <p:cNvSpPr/>
            <p:nvPr/>
          </p:nvSpPr>
          <p:spPr>
            <a:xfrm>
              <a:off x="9021" y="2801"/>
              <a:ext cx="505" cy="4048"/>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b="1" kern="0" spc="-200" dirty="0">
                  <a:solidFill>
                    <a:schemeClr val="bg1"/>
                  </a:solidFill>
                  <a:uFillTx/>
                  <a:latin typeface="仿宋" panose="02010609060101010101" pitchFamily="49" charset="-122"/>
                  <a:ea typeface="仿宋" panose="02010609060101010101" pitchFamily="49" charset="-122"/>
                  <a:cs typeface="仿宋" panose="02010609060101010101" pitchFamily="49" charset="-122"/>
                </a:rPr>
                <a:t>安全事件事故的调   查与管理</a:t>
              </a:r>
              <a:endParaRPr lang="zh-CN" altLang="en-US" b="1" kern="0" spc="-200" dirty="0">
                <a:solidFill>
                  <a:schemeClr val="bg1"/>
                </a:solidFill>
                <a:uFillTx/>
                <a:latin typeface="仿宋" panose="02010609060101010101" pitchFamily="49" charset="-122"/>
                <a:ea typeface="仿宋" panose="02010609060101010101" pitchFamily="49" charset="-122"/>
                <a:cs typeface="仿宋" panose="02010609060101010101" pitchFamily="49" charset="-122"/>
              </a:endParaRPr>
            </a:p>
          </p:txBody>
        </p:sp>
        <p:sp>
          <p:nvSpPr>
            <p:cNvPr id="30" name="矩形 29"/>
            <p:cNvSpPr/>
            <p:nvPr/>
          </p:nvSpPr>
          <p:spPr>
            <a:xfrm>
              <a:off x="9526" y="2801"/>
              <a:ext cx="444" cy="40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本质更安全</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31" name="矩形 30"/>
            <p:cNvSpPr/>
            <p:nvPr/>
          </p:nvSpPr>
          <p:spPr>
            <a:xfrm>
              <a:off x="9970" y="2801"/>
              <a:ext cx="446" cy="4048"/>
            </a:xfrm>
            <a:prstGeom prst="rect">
              <a:avLst/>
            </a:prstGeom>
            <a:solidFill>
              <a:schemeClr val="accent1">
                <a:lumMod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安全文化建设</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47" name="矩形 46"/>
            <p:cNvSpPr/>
            <p:nvPr/>
          </p:nvSpPr>
          <p:spPr>
            <a:xfrm>
              <a:off x="10416" y="2801"/>
              <a:ext cx="508" cy="40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200" b="1" spc="-200" dirty="0">
                  <a:solidFill>
                    <a:schemeClr val="bg1"/>
                  </a:solidFill>
                  <a:uFillTx/>
                  <a:latin typeface="仿宋" panose="02010609060101010101" pitchFamily="49" charset="-122"/>
                  <a:ea typeface="仿宋" panose="02010609060101010101" pitchFamily="49" charset="-122"/>
                  <a:cs typeface="仿宋" panose="02010609060101010101" pitchFamily="49" charset="-122"/>
                </a:rPr>
                <a:t>安全生产业绩考核与持    续改进</a:t>
              </a:r>
              <a:endParaRPr lang="zh-CN" altLang="en-US" sz="1200" b="1" spc="-200" dirty="0">
                <a:solidFill>
                  <a:schemeClr val="bg1"/>
                </a:solidFill>
                <a:uFillTx/>
                <a:latin typeface="仿宋" panose="02010609060101010101" pitchFamily="49" charset="-122"/>
                <a:ea typeface="仿宋" panose="02010609060101010101" pitchFamily="49" charset="-122"/>
                <a:cs typeface="仿宋" panose="02010609060101010101" pitchFamily="49" charset="-122"/>
              </a:endParaRPr>
            </a:p>
          </p:txBody>
        </p:sp>
        <p:sp>
          <p:nvSpPr>
            <p:cNvPr id="52" name="矩形 51"/>
            <p:cNvSpPr/>
            <p:nvPr/>
          </p:nvSpPr>
          <p:spPr>
            <a:xfrm>
              <a:off x="8579" y="2800"/>
              <a:ext cx="442" cy="4049"/>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1400" b="1" dirty="0">
                  <a:solidFill>
                    <a:schemeClr val="bg1"/>
                  </a:solidFill>
                  <a:latin typeface="仿宋" panose="02010609060101010101" pitchFamily="49" charset="-122"/>
                  <a:ea typeface="仿宋" panose="02010609060101010101" pitchFamily="49" charset="-122"/>
                </a:rPr>
                <a:t>应急准备与响应</a:t>
              </a:r>
              <a:endParaRPr lang="zh-CN" altLang="en-US" sz="1400" b="1" dirty="0">
                <a:solidFill>
                  <a:schemeClr val="bg1"/>
                </a:solidFill>
                <a:latin typeface="仿宋" panose="02010609060101010101" pitchFamily="49" charset="-122"/>
                <a:ea typeface="仿宋" panose="02010609060101010101" pitchFamily="49" charset="-122"/>
              </a:endParaRPr>
            </a:p>
          </p:txBody>
        </p:sp>
        <p:sp>
          <p:nvSpPr>
            <p:cNvPr id="12" name="等腰三角形 11"/>
            <p:cNvSpPr/>
            <p:nvPr/>
          </p:nvSpPr>
          <p:spPr>
            <a:xfrm>
              <a:off x="1145" y="1724"/>
              <a:ext cx="9779" cy="1083"/>
            </a:xfrm>
            <a:prstGeom prst="triangle">
              <a:avLst/>
            </a:prstGeom>
            <a:solidFill>
              <a:schemeClr val="accent1">
                <a:lumMod val="75000"/>
                <a:alpha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82058" tIns="41029" rIns="82058" bIns="41029" rtlCol="0" anchor="ctr"/>
            <a:p>
              <a:pPr algn="ctr"/>
              <a:r>
                <a:rPr lang="zh-CN" altLang="en-US" sz="2000" b="1" spc="-150" dirty="0">
                  <a:solidFill>
                    <a:schemeClr val="bg1"/>
                  </a:solidFill>
                  <a:uFillTx/>
                  <a:latin typeface="华文中宋" panose="02010600040101010101" pitchFamily="2" charset="-122"/>
                  <a:ea typeface="华文中宋" panose="02010600040101010101" pitchFamily="2" charset="-122"/>
                </a:rPr>
                <a:t>化工过程安全管理要素</a:t>
              </a:r>
              <a:endParaRPr lang="zh-CN" altLang="en-US" sz="2000" b="1" spc="-150" dirty="0">
                <a:solidFill>
                  <a:schemeClr val="bg1"/>
                </a:solidFill>
                <a:uFillTx/>
                <a:latin typeface="华文中宋" panose="02010600040101010101" pitchFamily="2" charset="-122"/>
                <a:ea typeface="华文中宋" panose="02010600040101010101" pitchFamily="2" charset="-122"/>
              </a:endParaRPr>
            </a:p>
          </p:txBody>
        </p:sp>
      </p:grpSp>
    </p:spTree>
  </p:cSld>
  <p:clrMapOvr>
    <a:masterClrMapping/>
  </p:clrMapOvr>
  <p:transition spd="slow">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 name="矩形 28"/>
          <p:cNvSpPr/>
          <p:nvPr/>
        </p:nvSpPr>
        <p:spPr>
          <a:xfrm>
            <a:off x="0" y="803910"/>
            <a:ext cx="608965" cy="4357370"/>
          </a:xfrm>
          <a:prstGeom prst="rect">
            <a:avLst/>
          </a:prstGeom>
          <a:gradFill rotWithShape="1">
            <a:gsLst>
              <a:gs pos="0">
                <a:srgbClr val="FFFFFF"/>
              </a:gs>
              <a:gs pos="100000">
                <a:srgbClr val="7F7F7F">
                  <a:lumMod val="20000"/>
                  <a:lumOff val="80000"/>
                  <a:alpha val="73000"/>
                </a:srgbClr>
              </a:gs>
            </a:gsLst>
            <a:lin ang="5400000" scaled="1"/>
          </a:gradFill>
          <a:ln w="9525" algn="ctr">
            <a:noFill/>
            <a:round/>
          </a:ln>
          <a:effectLst>
            <a:softEdge rad="31750"/>
          </a:effectLst>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8" name="右弧形箭头 27"/>
          <p:cNvSpPr/>
          <p:nvPr/>
        </p:nvSpPr>
        <p:spPr>
          <a:xfrm>
            <a:off x="2124075" y="1563370"/>
            <a:ext cx="1038860" cy="1014730"/>
          </a:xfrm>
          <a:prstGeom prst="curvedLeftArrow">
            <a:avLst/>
          </a:prstGeom>
          <a:gradFill rotWithShape="1">
            <a:gsLst>
              <a:gs pos="0">
                <a:schemeClr val="accent1">
                  <a:lumMod val="20000"/>
                  <a:lumOff val="80000"/>
                </a:schemeClr>
              </a:gs>
              <a:gs pos="89000">
                <a:schemeClr val="accent1">
                  <a:lumMod val="60000"/>
                  <a:lumOff val="40000"/>
                </a:schemeClr>
              </a:gs>
            </a:gsLst>
            <a:path path="rect">
              <a:fillToRect l="50000" t="50000" r="50000" b="50000"/>
            </a:path>
            <a:tileRect/>
          </a:gradFill>
          <a:ln w="9525" algn="ctr">
            <a:noFill/>
            <a:round/>
          </a:ln>
          <a:effectLst>
            <a:softEdge rad="12700"/>
          </a:effectLst>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solidFill>
                <a:schemeClr val="tx1"/>
              </a:solidFill>
            </a:endParaRPr>
          </a:p>
        </p:txBody>
      </p:sp>
      <p:sp>
        <p:nvSpPr>
          <p:cNvPr id="27" name="左弧形箭头 26"/>
          <p:cNvSpPr/>
          <p:nvPr/>
        </p:nvSpPr>
        <p:spPr>
          <a:xfrm>
            <a:off x="683895" y="1563370"/>
            <a:ext cx="1094105" cy="1040765"/>
          </a:xfrm>
          <a:prstGeom prst="curvedRightArrow">
            <a:avLst/>
          </a:prstGeom>
          <a:gradFill rotWithShape="1">
            <a:gsLst>
              <a:gs pos="0">
                <a:schemeClr val="accent1">
                  <a:lumMod val="20000"/>
                  <a:lumOff val="80000"/>
                </a:schemeClr>
              </a:gs>
              <a:gs pos="89000">
                <a:schemeClr val="accent1">
                  <a:lumMod val="60000"/>
                  <a:lumOff val="40000"/>
                </a:schemeClr>
              </a:gs>
            </a:gsLst>
            <a:lin ang="5400000" scaled="0"/>
          </a:gradFill>
          <a:ln w="9525" algn="ctr">
            <a:noFill/>
            <a:round/>
          </a:ln>
          <a:effectLst>
            <a:softEdge rad="12700"/>
          </a:effectLst>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solidFill>
                <a:schemeClr val="tx1"/>
              </a:solidFill>
            </a:endParaRPr>
          </a:p>
        </p:txBody>
      </p:sp>
      <p:sp>
        <p:nvSpPr>
          <p:cNvPr id="26" name="矩形 25"/>
          <p:cNvSpPr/>
          <p:nvPr/>
        </p:nvSpPr>
        <p:spPr>
          <a:xfrm>
            <a:off x="972185" y="2078990"/>
            <a:ext cx="1871980" cy="720090"/>
          </a:xfrm>
          <a:prstGeom prst="rect">
            <a:avLst/>
          </a:prstGeom>
          <a:gradFill rotWithShape="1">
            <a:gsLst>
              <a:gs pos="0">
                <a:srgbClr val="007BD3"/>
              </a:gs>
              <a:gs pos="100000">
                <a:schemeClr val="accent1">
                  <a:lumMod val="60000"/>
                  <a:lumOff val="40000"/>
                </a:schemeClr>
              </a:gs>
            </a:gsLst>
            <a:path path="circle">
              <a:fillToRect l="50000" t="50000" r="50000" b="50000"/>
            </a:path>
            <a:tileRect/>
          </a:gradFill>
          <a:ln w="9525" algn="ctr">
            <a:noFill/>
            <a:round/>
          </a:ln>
          <a:effectLst>
            <a:softEdge rad="12700"/>
          </a:effectLst>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5" name="矩形 24"/>
          <p:cNvSpPr/>
          <p:nvPr/>
        </p:nvSpPr>
        <p:spPr>
          <a:xfrm>
            <a:off x="972185" y="1132205"/>
            <a:ext cx="1871980" cy="720090"/>
          </a:xfrm>
          <a:prstGeom prst="rect">
            <a:avLst/>
          </a:prstGeom>
          <a:gradFill rotWithShape="1">
            <a:gsLst>
              <a:gs pos="0">
                <a:srgbClr val="007BD3"/>
              </a:gs>
              <a:gs pos="100000">
                <a:schemeClr val="accent1">
                  <a:lumMod val="60000"/>
                  <a:lumOff val="40000"/>
                </a:schemeClr>
              </a:gs>
            </a:gsLst>
            <a:path path="circle">
              <a:fillToRect l="50000" t="50000" r="50000" b="50000"/>
            </a:path>
            <a:tileRect/>
          </a:gradFill>
          <a:ln w="9525" algn="ctr">
            <a:noFill/>
            <a:round/>
          </a:ln>
          <a:effectLst>
            <a:softEdge rad="12700"/>
          </a:effectLst>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14" name="圆角矩形 13"/>
          <p:cNvSpPr/>
          <p:nvPr/>
        </p:nvSpPr>
        <p:spPr>
          <a:xfrm>
            <a:off x="1218883" y="4038918"/>
            <a:ext cx="720090" cy="431800"/>
          </a:xfrm>
          <a:prstGeom prst="roundRect">
            <a:avLst/>
          </a:prstGeom>
          <a:gradFill rotWithShape="1">
            <a:gsLst>
              <a:gs pos="0">
                <a:srgbClr val="007BD3">
                  <a:alpha val="40000"/>
                </a:srgbClr>
              </a:gs>
              <a:gs pos="100000">
                <a:srgbClr val="034373"/>
              </a:gs>
            </a:gsLst>
            <a:lin ang="5400000" scaled="0"/>
          </a:gra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 name="灯片编号占位符 1"/>
          <p:cNvSpPr>
            <a:spLocks noGrp="1"/>
          </p:cNvSpPr>
          <p:nvPr>
            <p:ph type="sldNum" sz="quarter" idx="4"/>
          </p:nvPr>
        </p:nvSpPr>
        <p:spPr>
          <a:xfrm>
            <a:off x="8748395" y="4803775"/>
            <a:ext cx="382270" cy="357505"/>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8" name="文本框 7"/>
          <p:cNvSpPr txBox="1"/>
          <p:nvPr/>
        </p:nvSpPr>
        <p:spPr>
          <a:xfrm>
            <a:off x="2052320" y="4577398"/>
            <a:ext cx="6036310" cy="414020"/>
          </a:xfrm>
          <a:prstGeom prst="rect">
            <a:avLst/>
          </a:prstGeom>
          <a:noFill/>
        </p:spPr>
        <p:txBody>
          <a:bodyPr wrap="none" rtlCol="0" anchor="t">
            <a:spAutoFit/>
          </a:bodyPr>
          <a:p>
            <a:pPr indent="0" algn="just" fontAlgn="auto">
              <a:lnSpc>
                <a:spcPct val="150000"/>
              </a:lnSpc>
              <a:spcBef>
                <a:spcPts val="0"/>
              </a:spcBef>
              <a:spcAft>
                <a:spcPts val="0"/>
              </a:spcAft>
              <a:buFont typeface="Wingdings" panose="05000000000000000000" charset="0"/>
              <a:buNone/>
            </a:pPr>
            <a:r>
              <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rPr>
              <a:t>得分在</a:t>
            </a:r>
            <a:r>
              <a:rPr lang="en-US" sz="1400" b="1" kern="100" noProof="0"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1400分</a:t>
            </a:r>
            <a:r>
              <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rPr>
              <a:t>（含）以上，且每个A级要素评审得分均应在</a:t>
            </a:r>
            <a:r>
              <a:rPr lang="en-US" sz="1400" b="1" kern="100" noProof="0"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60%</a:t>
            </a:r>
            <a:r>
              <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rPr>
              <a:t>（含）以上</a:t>
            </a:r>
            <a:endParaRPr lang="zh-CN" altLang="en-US" sz="1400" b="1">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2" name="文本框 11"/>
          <p:cNvSpPr txBox="1"/>
          <p:nvPr/>
        </p:nvSpPr>
        <p:spPr>
          <a:xfrm>
            <a:off x="2052320" y="4047808"/>
            <a:ext cx="6036310" cy="414020"/>
          </a:xfrm>
          <a:prstGeom prst="rect">
            <a:avLst/>
          </a:prstGeom>
          <a:noFill/>
        </p:spPr>
        <p:txBody>
          <a:bodyPr wrap="none" rtlCol="0" anchor="t">
            <a:spAutoFit/>
          </a:bodyPr>
          <a:p>
            <a:pPr indent="0" algn="just" fontAlgn="auto">
              <a:lnSpc>
                <a:spcPct val="150000"/>
              </a:lnSpc>
              <a:spcBef>
                <a:spcPts val="0"/>
              </a:spcBef>
              <a:spcAft>
                <a:spcPts val="0"/>
              </a:spcAft>
              <a:buFont typeface="Wingdings" panose="05000000000000000000" charset="0"/>
              <a:buNone/>
            </a:pPr>
            <a:r>
              <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rPr>
              <a:t>得分在</a:t>
            </a:r>
            <a:r>
              <a:rPr lang="en-US" sz="1400" b="1" kern="100" noProof="0"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1600分</a:t>
            </a:r>
            <a:r>
              <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rPr>
              <a:t>（含）以上，且每个A级要素评审得分均应在</a:t>
            </a:r>
            <a:r>
              <a:rPr lang="en-US" sz="1400" b="1" kern="100" noProof="0"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80%</a:t>
            </a:r>
            <a:r>
              <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rPr>
              <a:t>（含）以上</a:t>
            </a:r>
            <a:endPar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13" name="文本框 12"/>
          <p:cNvSpPr txBox="1"/>
          <p:nvPr/>
        </p:nvSpPr>
        <p:spPr>
          <a:xfrm>
            <a:off x="1227455" y="4049395"/>
            <a:ext cx="702945" cy="410845"/>
          </a:xfrm>
          <a:prstGeom prst="rect">
            <a:avLst/>
          </a:prstGeom>
          <a:noFill/>
        </p:spPr>
        <p:txBody>
          <a:bodyPr wrap="square" rtlCol="0">
            <a:spAutoFit/>
          </a:bodyPr>
          <a:p>
            <a:pPr algn="ctr">
              <a:lnSpc>
                <a:spcPct val="130000"/>
              </a:lnSpc>
              <a:buClrTx/>
              <a:buSzTx/>
              <a:buFont typeface="Wingdings" panose="05000000000000000000" charset="0"/>
            </a:pPr>
            <a:r>
              <a:rPr lang="zh-CN" altLang="en-US" sz="1600" b="1">
                <a:solidFill>
                  <a:schemeClr val="bg1"/>
                </a:solidFill>
                <a:latin typeface="楷体" panose="02010609060101010101" pitchFamily="49" charset="-122"/>
                <a:ea typeface="楷体" panose="02010609060101010101" pitchFamily="49" charset="-122"/>
              </a:rPr>
              <a:t>二级</a:t>
            </a:r>
            <a:endParaRPr lang="zh-CN" altLang="en-US" sz="1600" b="1">
              <a:solidFill>
                <a:schemeClr val="bg1"/>
              </a:solidFill>
              <a:latin typeface="楷体" panose="02010609060101010101" pitchFamily="49" charset="-122"/>
              <a:ea typeface="楷体" panose="02010609060101010101" pitchFamily="49" charset="-122"/>
            </a:endParaRPr>
          </a:p>
        </p:txBody>
      </p:sp>
      <p:sp>
        <p:nvSpPr>
          <p:cNvPr id="15" name="圆角矩形 14"/>
          <p:cNvSpPr/>
          <p:nvPr/>
        </p:nvSpPr>
        <p:spPr>
          <a:xfrm>
            <a:off x="1218883" y="4568508"/>
            <a:ext cx="720090" cy="431800"/>
          </a:xfrm>
          <a:prstGeom prst="roundRect">
            <a:avLst/>
          </a:prstGeom>
          <a:gradFill rotWithShape="1">
            <a:gsLst>
              <a:gs pos="0">
                <a:srgbClr val="007BD3">
                  <a:alpha val="40000"/>
                </a:srgbClr>
              </a:gs>
              <a:gs pos="100000">
                <a:srgbClr val="034373"/>
              </a:gs>
            </a:gsLst>
            <a:lin ang="5400000" scaled="0"/>
          </a:gra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16" name="文本框 15"/>
          <p:cNvSpPr txBox="1"/>
          <p:nvPr/>
        </p:nvSpPr>
        <p:spPr>
          <a:xfrm>
            <a:off x="1227455" y="4578985"/>
            <a:ext cx="702945" cy="410845"/>
          </a:xfrm>
          <a:prstGeom prst="rect">
            <a:avLst/>
          </a:prstGeom>
          <a:noFill/>
        </p:spPr>
        <p:txBody>
          <a:bodyPr wrap="square" rtlCol="0">
            <a:spAutoFit/>
          </a:bodyPr>
          <a:p>
            <a:pPr algn="ctr">
              <a:lnSpc>
                <a:spcPct val="130000"/>
              </a:lnSpc>
              <a:buClrTx/>
              <a:buSzTx/>
              <a:buFont typeface="Wingdings" panose="05000000000000000000" charset="0"/>
            </a:pPr>
            <a:r>
              <a:rPr lang="zh-CN" altLang="en-US" sz="1600" b="1">
                <a:solidFill>
                  <a:schemeClr val="bg1"/>
                </a:solidFill>
                <a:latin typeface="楷体" panose="02010609060101010101" pitchFamily="49" charset="-122"/>
                <a:ea typeface="楷体" panose="02010609060101010101" pitchFamily="49" charset="-122"/>
              </a:rPr>
              <a:t>三级</a:t>
            </a:r>
            <a:endParaRPr lang="zh-CN" altLang="en-US" sz="1600" b="1">
              <a:solidFill>
                <a:schemeClr val="bg1"/>
              </a:solidFill>
              <a:latin typeface="楷体" panose="02010609060101010101" pitchFamily="49" charset="-122"/>
              <a:ea typeface="楷体" panose="02010609060101010101" pitchFamily="49" charset="-122"/>
            </a:endParaRPr>
          </a:p>
        </p:txBody>
      </p:sp>
      <p:sp>
        <p:nvSpPr>
          <p:cNvPr id="18" name="文本框 17"/>
          <p:cNvSpPr txBox="1"/>
          <p:nvPr/>
        </p:nvSpPr>
        <p:spPr>
          <a:xfrm>
            <a:off x="26035" y="1539875"/>
            <a:ext cx="582930" cy="2438400"/>
          </a:xfrm>
          <a:prstGeom prst="rect">
            <a:avLst/>
          </a:prstGeom>
          <a:noFill/>
        </p:spPr>
        <p:txBody>
          <a:bodyPr vert="eaVert" wrap="square" rtlCol="0">
            <a:spAutoFit/>
          </a:bodyPr>
          <a:p>
            <a:pPr algn="ctr">
              <a:lnSpc>
                <a:spcPct val="130000"/>
              </a:lnSpc>
              <a:buClrTx/>
              <a:buSzTx/>
              <a:buFont typeface="Wingdings" panose="05000000000000000000" charset="0"/>
            </a:pPr>
            <a:r>
              <a:rPr lang="zh-CN" altLang="en-US" sz="2000" b="1" dirty="0">
                <a:solidFill>
                  <a:srgbClr val="01487C"/>
                </a:solidFill>
                <a:latin typeface="楷体" panose="02010609060101010101" pitchFamily="49" charset="-122"/>
                <a:ea typeface="楷体" panose="02010609060101010101" pitchFamily="49" charset="-122"/>
                <a:sym typeface="+mn-ea"/>
              </a:rPr>
              <a:t>以标准化为载体</a:t>
            </a:r>
            <a:endParaRPr lang="zh-CN" altLang="en-US" sz="2000"/>
          </a:p>
        </p:txBody>
      </p:sp>
      <p:sp>
        <p:nvSpPr>
          <p:cNvPr id="19" name="圆角矩形 18"/>
          <p:cNvSpPr/>
          <p:nvPr/>
        </p:nvSpPr>
        <p:spPr>
          <a:xfrm>
            <a:off x="1218883" y="3520123"/>
            <a:ext cx="720090" cy="431800"/>
          </a:xfrm>
          <a:prstGeom prst="roundRect">
            <a:avLst/>
          </a:prstGeom>
          <a:gradFill rotWithShape="1">
            <a:gsLst>
              <a:gs pos="0">
                <a:srgbClr val="007BD3">
                  <a:alpha val="40000"/>
                </a:srgbClr>
              </a:gs>
              <a:gs pos="100000">
                <a:srgbClr val="034373"/>
              </a:gs>
            </a:gsLst>
            <a:lin ang="5400000" scaled="0"/>
          </a:gra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0" name="文本框 19"/>
          <p:cNvSpPr txBox="1"/>
          <p:nvPr/>
        </p:nvSpPr>
        <p:spPr>
          <a:xfrm>
            <a:off x="2052320" y="3529013"/>
            <a:ext cx="6036310" cy="414020"/>
          </a:xfrm>
          <a:prstGeom prst="rect">
            <a:avLst/>
          </a:prstGeom>
          <a:noFill/>
        </p:spPr>
        <p:txBody>
          <a:bodyPr wrap="none" rtlCol="0" anchor="t">
            <a:spAutoFit/>
          </a:bodyPr>
          <a:p>
            <a:pPr indent="0" algn="just" fontAlgn="auto">
              <a:lnSpc>
                <a:spcPct val="150000"/>
              </a:lnSpc>
              <a:spcBef>
                <a:spcPts val="0"/>
              </a:spcBef>
              <a:spcAft>
                <a:spcPts val="0"/>
              </a:spcAft>
              <a:buFont typeface="Wingdings" panose="05000000000000000000" charset="0"/>
              <a:buNone/>
            </a:pPr>
            <a:r>
              <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rPr>
              <a:t>得分在</a:t>
            </a:r>
            <a:r>
              <a:rPr lang="en-US" sz="1400" b="1" kern="100" noProof="0"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1800分</a:t>
            </a:r>
            <a:r>
              <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rPr>
              <a:t>（含）以上，且每个A级要素评审得分均应在</a:t>
            </a:r>
            <a:r>
              <a:rPr lang="en-US" sz="1400" b="1" kern="100" noProof="0" dirty="0" smtClean="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90%</a:t>
            </a:r>
            <a:r>
              <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rPr>
              <a:t>（含）以上</a:t>
            </a:r>
            <a:endParaRPr lang="en-US" sz="1400" b="1" kern="100" noProof="0" dirty="0" smtClean="0">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21" name="文本框 20"/>
          <p:cNvSpPr txBox="1"/>
          <p:nvPr/>
        </p:nvSpPr>
        <p:spPr>
          <a:xfrm>
            <a:off x="1227455" y="3530600"/>
            <a:ext cx="702945" cy="410845"/>
          </a:xfrm>
          <a:prstGeom prst="rect">
            <a:avLst/>
          </a:prstGeom>
          <a:noFill/>
        </p:spPr>
        <p:txBody>
          <a:bodyPr wrap="square" rtlCol="0">
            <a:spAutoFit/>
          </a:bodyPr>
          <a:p>
            <a:pPr algn="ctr">
              <a:lnSpc>
                <a:spcPct val="130000"/>
              </a:lnSpc>
              <a:buClrTx/>
              <a:buSzTx/>
              <a:buFont typeface="Wingdings" panose="05000000000000000000" charset="0"/>
            </a:pPr>
            <a:r>
              <a:rPr lang="zh-CN" altLang="en-US" sz="1600" b="1">
                <a:solidFill>
                  <a:schemeClr val="bg1"/>
                </a:solidFill>
                <a:latin typeface="楷体" panose="02010609060101010101" pitchFamily="49" charset="-122"/>
                <a:ea typeface="楷体" panose="02010609060101010101" pitchFamily="49" charset="-122"/>
              </a:rPr>
              <a:t>一级</a:t>
            </a:r>
            <a:endParaRPr lang="zh-CN" altLang="en-US" sz="1600" b="1">
              <a:solidFill>
                <a:schemeClr val="bg1"/>
              </a:solidFill>
              <a:latin typeface="楷体" panose="02010609060101010101" pitchFamily="49" charset="-122"/>
              <a:ea typeface="楷体" panose="02010609060101010101" pitchFamily="49" charset="-122"/>
            </a:endParaRPr>
          </a:p>
        </p:txBody>
      </p:sp>
      <p:sp>
        <p:nvSpPr>
          <p:cNvPr id="22" name="矩形 21"/>
          <p:cNvSpPr/>
          <p:nvPr/>
        </p:nvSpPr>
        <p:spPr>
          <a:xfrm>
            <a:off x="972185" y="3355975"/>
            <a:ext cx="7272020" cy="1735455"/>
          </a:xfrm>
          <a:prstGeom prst="rect">
            <a:avLst/>
          </a:prstGeom>
          <a:noFill/>
          <a:ln w="28575" cmpd="dbl" algn="ctr">
            <a:solidFill>
              <a:schemeClr val="accent1">
                <a:lumMod val="75000"/>
              </a:schemeClr>
            </a:solidFill>
            <a:prstDash val="sysDot"/>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3" name="文本框 22"/>
          <p:cNvSpPr txBox="1"/>
          <p:nvPr/>
        </p:nvSpPr>
        <p:spPr>
          <a:xfrm>
            <a:off x="1116330" y="2068195"/>
            <a:ext cx="1586230" cy="730885"/>
          </a:xfrm>
          <a:prstGeom prst="rect">
            <a:avLst/>
          </a:prstGeom>
          <a:noFill/>
        </p:spPr>
        <p:txBody>
          <a:bodyPr wrap="square" rtlCol="0" anchor="t">
            <a:spAutoFit/>
          </a:bodyPr>
          <a:p>
            <a:pPr algn="ctr">
              <a:lnSpc>
                <a:spcPct val="130000"/>
              </a:lnSpc>
              <a:buClrTx/>
              <a:buSzTx/>
              <a:buFont typeface="Wingdings" panose="05000000000000000000" charset="0"/>
            </a:pPr>
            <a:r>
              <a:rPr lang="zh-CN" altLang="en-US" sz="1600"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15个A级要素</a:t>
            </a:r>
            <a:endParaRPr lang="zh-CN" altLang="en-US" sz="1600" b="1">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30000"/>
              </a:lnSpc>
              <a:buClrTx/>
              <a:buSzTx/>
              <a:buFont typeface="Wingdings" panose="05000000000000000000" charset="0"/>
            </a:pPr>
            <a:r>
              <a:rPr lang="zh-CN" altLang="en-US" sz="1600"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85个B级要素</a:t>
            </a:r>
            <a:endParaRPr lang="zh-CN" altLang="en-US" sz="1600" b="1">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24" name="文本框 23"/>
          <p:cNvSpPr txBox="1"/>
          <p:nvPr/>
        </p:nvSpPr>
        <p:spPr>
          <a:xfrm>
            <a:off x="1022033" y="1132205"/>
            <a:ext cx="1821815" cy="730885"/>
          </a:xfrm>
          <a:prstGeom prst="rect">
            <a:avLst/>
          </a:prstGeom>
          <a:noFill/>
        </p:spPr>
        <p:txBody>
          <a:bodyPr wrap="square" rtlCol="0" anchor="t">
            <a:spAutoFit/>
          </a:bodyPr>
          <a:p>
            <a:pPr algn="ctr">
              <a:lnSpc>
                <a:spcPct val="130000"/>
              </a:lnSpc>
              <a:buClrTx/>
              <a:buSzTx/>
              <a:buFont typeface="Wingdings" panose="05000000000000000000" charset="0"/>
            </a:pPr>
            <a:r>
              <a:rPr lang="zh-CN" altLang="en-US" sz="1600"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化工过程安全管理</a:t>
            </a:r>
            <a:endParaRPr lang="zh-CN" altLang="en-US" sz="1600" b="1">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a:p>
            <a:pPr algn="ctr">
              <a:lnSpc>
                <a:spcPct val="130000"/>
              </a:lnSpc>
              <a:buClrTx/>
              <a:buSzTx/>
              <a:buFont typeface="Wingdings" panose="05000000000000000000" charset="0"/>
            </a:pPr>
            <a:r>
              <a:rPr lang="zh-CN" altLang="en-US" sz="1600" b="1">
                <a:solidFill>
                  <a:schemeClr val="bg1"/>
                </a:solidFill>
                <a:latin typeface="Times New Roman" panose="02020603050405020304" pitchFamily="18" charset="0"/>
                <a:ea typeface="楷体" panose="02010609060101010101" pitchFamily="49" charset="-122"/>
                <a:cs typeface="Times New Roman" panose="02020603050405020304" pitchFamily="18" charset="0"/>
              </a:rPr>
              <a:t>20个要素</a:t>
            </a:r>
            <a:endParaRPr lang="zh-CN" altLang="en-US" sz="1600" b="1">
              <a:solidFill>
                <a:schemeClr val="bg1"/>
              </a:solidFill>
              <a:latin typeface="Times New Roman" panose="02020603050405020304" pitchFamily="18" charset="0"/>
              <a:ea typeface="楷体" panose="02010609060101010101" pitchFamily="49" charset="-122"/>
              <a:cs typeface="Times New Roman" panose="02020603050405020304" pitchFamily="18" charset="0"/>
            </a:endParaRPr>
          </a:p>
        </p:txBody>
      </p:sp>
      <p:graphicFrame>
        <p:nvGraphicFramePr>
          <p:cNvPr id="3" name="图表 2"/>
          <p:cNvGraphicFramePr/>
          <p:nvPr/>
        </p:nvGraphicFramePr>
        <p:xfrm>
          <a:off x="3162935" y="339725"/>
          <a:ext cx="5808980" cy="1954530"/>
        </p:xfrm>
        <a:graphic>
          <a:graphicData uri="http://schemas.openxmlformats.org/drawingml/2006/chart">
            <c:chart xmlns:c="http://schemas.openxmlformats.org/drawingml/2006/chart" xmlns:r="http://schemas.openxmlformats.org/officeDocument/2006/relationships" r:id="rId1"/>
          </a:graphicData>
        </a:graphic>
      </p:graphicFrame>
      <p:sp>
        <p:nvSpPr>
          <p:cNvPr id="4" name="文本框 3"/>
          <p:cNvSpPr txBox="1"/>
          <p:nvPr/>
        </p:nvSpPr>
        <p:spPr>
          <a:xfrm>
            <a:off x="3315335" y="2215515"/>
            <a:ext cx="382905" cy="1032510"/>
          </a:xfrm>
          <a:prstGeom prst="rect">
            <a:avLst/>
          </a:prstGeom>
          <a:noFill/>
          <a:ln>
            <a:noFill/>
          </a:ln>
        </p:spPr>
        <p:txBody>
          <a:bodyPr vert="eaVert" wrap="square" rtlCol="0">
            <a:spAutoFit/>
          </a:bodyPr>
          <a:p>
            <a:pPr algn="just">
              <a:lnSpc>
                <a:spcPct val="130000"/>
              </a:lnSpc>
              <a:buClrTx/>
              <a:buSzTx/>
              <a:buFont typeface="Wingdings" panose="05000000000000000000" charset="0"/>
            </a:pPr>
            <a:r>
              <a:rPr lang="zh-CN" altLang="en-US" sz="1000" b="1">
                <a:latin typeface="楷体" panose="02010609060101010101" pitchFamily="49" charset="-122"/>
                <a:ea typeface="楷体" panose="02010609060101010101" pitchFamily="49" charset="-122"/>
                <a:cs typeface="Times New Roman" panose="02020603050405020304" pitchFamily="18" charset="0"/>
              </a:rPr>
              <a:t>安全领导力</a:t>
            </a:r>
            <a:endParaRPr lang="zh-CN" altLang="en-US"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5" name="文本框 4"/>
          <p:cNvSpPr txBox="1"/>
          <p:nvPr/>
        </p:nvSpPr>
        <p:spPr>
          <a:xfrm>
            <a:off x="3665855" y="2215515"/>
            <a:ext cx="382905" cy="1087755"/>
          </a:xfrm>
          <a:prstGeom prst="rect">
            <a:avLst/>
          </a:prstGeom>
          <a:noFill/>
          <a:ln>
            <a:noFill/>
          </a:ln>
        </p:spPr>
        <p:txBody>
          <a:bodyPr vert="eaVert" wrap="square" rtlCol="0">
            <a:spAutoFit/>
          </a:bodyPr>
          <a:p>
            <a:pPr algn="just">
              <a:lnSpc>
                <a:spcPct val="130000"/>
              </a:lnSpc>
              <a:buClrTx/>
              <a:buSzTx/>
              <a:buFont typeface="Wingdings" panose="05000000000000000000" charset="0"/>
            </a:pPr>
            <a:r>
              <a:rPr lang="zh-CN" altLang="en-US" sz="1000" b="1">
                <a:latin typeface="楷体" panose="02010609060101010101" pitchFamily="49" charset="-122"/>
                <a:ea typeface="楷体" panose="02010609060101010101" pitchFamily="49" charset="-122"/>
                <a:cs typeface="Times New Roman" panose="02020603050405020304" pitchFamily="18" charset="0"/>
              </a:rPr>
              <a:t>安全生产责任制</a:t>
            </a:r>
            <a:endParaRPr lang="zh-CN" altLang="en-US"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6" name="文本框 5"/>
          <p:cNvSpPr txBox="1"/>
          <p:nvPr/>
        </p:nvSpPr>
        <p:spPr>
          <a:xfrm>
            <a:off x="4048760" y="2215515"/>
            <a:ext cx="372110" cy="1058545"/>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lang="zh-CN" altLang="en-US" sz="1000" b="1">
                <a:latin typeface="楷体" panose="02010609060101010101" pitchFamily="49" charset="-122"/>
                <a:ea typeface="楷体" panose="02010609060101010101" pitchFamily="49" charset="-122"/>
                <a:cs typeface="楷体" panose="02010609060101010101" pitchFamily="49" charset="-122"/>
              </a:rPr>
              <a:t>安全生产信息</a:t>
            </a:r>
            <a:r>
              <a:rPr lang="en-US" altLang="zh-CN" sz="1000" b="1">
                <a:latin typeface="楷体" panose="02010609060101010101" pitchFamily="49" charset="-122"/>
                <a:ea typeface="楷体" panose="02010609060101010101" pitchFamily="49" charset="-122"/>
                <a:cs typeface="楷体" panose="02010609060101010101" pitchFamily="49" charset="-122"/>
              </a:rPr>
              <a:t>   </a:t>
            </a:r>
            <a:r>
              <a:rPr lang="zh-CN" altLang="en-US" sz="1000" b="1">
                <a:latin typeface="楷体" panose="02010609060101010101" pitchFamily="49" charset="-122"/>
                <a:ea typeface="楷体" panose="02010609060101010101" pitchFamily="49" charset="-122"/>
                <a:cs typeface="楷体" panose="02010609060101010101" pitchFamily="49" charset="-122"/>
              </a:rPr>
              <a:t>与合规管理</a:t>
            </a:r>
            <a:endParaRPr lang="zh-CN" altLang="en-US" sz="1000" b="1">
              <a:latin typeface="楷体" panose="02010609060101010101" pitchFamily="49" charset="-122"/>
              <a:ea typeface="楷体" panose="02010609060101010101" pitchFamily="49" charset="-122"/>
              <a:cs typeface="楷体" panose="02010609060101010101" pitchFamily="49" charset="-122"/>
            </a:endParaRPr>
          </a:p>
        </p:txBody>
      </p:sp>
      <p:sp>
        <p:nvSpPr>
          <p:cNvPr id="7" name="文本框 6"/>
          <p:cNvSpPr txBox="1"/>
          <p:nvPr/>
        </p:nvSpPr>
        <p:spPr>
          <a:xfrm>
            <a:off x="4427855" y="2215515"/>
            <a:ext cx="372110" cy="1042035"/>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a:latin typeface="楷体" panose="02010609060101010101" pitchFamily="49" charset="-122"/>
                <a:ea typeface="楷体" panose="02010609060101010101" pitchFamily="49" charset="-122"/>
                <a:cs typeface="Times New Roman" panose="02020603050405020304" pitchFamily="18" charset="0"/>
              </a:rPr>
              <a:t>安全教育培训与能力建设</a:t>
            </a:r>
            <a:endParaRPr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9" name="文本框 8"/>
          <p:cNvSpPr txBox="1"/>
          <p:nvPr/>
        </p:nvSpPr>
        <p:spPr>
          <a:xfrm>
            <a:off x="4777105" y="2215515"/>
            <a:ext cx="372110" cy="1087120"/>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spc="-100">
                <a:solidFill>
                  <a:schemeClr val="tx1"/>
                </a:solidFill>
                <a:uFillTx/>
                <a:latin typeface="楷体" panose="02010609060101010101" pitchFamily="49" charset="-122"/>
                <a:ea typeface="楷体" panose="02010609060101010101" pitchFamily="49" charset="-122"/>
                <a:cs typeface="Times New Roman" panose="02020603050405020304" pitchFamily="18" charset="0"/>
              </a:rPr>
              <a:t>风险管理与双重预防机制建设</a:t>
            </a:r>
            <a:endParaRPr sz="1000" b="1" spc="-100">
              <a:solidFill>
                <a:schemeClr val="tx1"/>
              </a:solidFill>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10" name="文本框 9"/>
          <p:cNvSpPr txBox="1"/>
          <p:nvPr/>
        </p:nvSpPr>
        <p:spPr>
          <a:xfrm>
            <a:off x="5220970" y="2215515"/>
            <a:ext cx="233045" cy="1087120"/>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a:latin typeface="楷体" panose="02010609060101010101" pitchFamily="49" charset="-122"/>
                <a:ea typeface="楷体" panose="02010609060101010101" pitchFamily="49" charset="-122"/>
                <a:cs typeface="Times New Roman" panose="02020603050405020304" pitchFamily="18" charset="0"/>
              </a:rPr>
              <a:t>操作安全</a:t>
            </a:r>
            <a:endParaRPr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11" name="文本框 10"/>
          <p:cNvSpPr txBox="1"/>
          <p:nvPr/>
        </p:nvSpPr>
        <p:spPr>
          <a:xfrm>
            <a:off x="5535295" y="2215515"/>
            <a:ext cx="372110" cy="805180"/>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lang="en-US" altLang="zh-CN" sz="1000" b="1">
                <a:latin typeface="楷体" panose="02010609060101010101" pitchFamily="49" charset="-122"/>
                <a:ea typeface="楷体" panose="02010609060101010101" pitchFamily="49" charset="-122"/>
                <a:cs typeface="Times New Roman" panose="02020603050405020304" pitchFamily="18" charset="0"/>
              </a:rPr>
              <a:t>设备完好性管理</a:t>
            </a:r>
            <a:endParaRPr lang="en-US" altLang="zh-CN"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17" name="文本框 16"/>
          <p:cNvSpPr txBox="1"/>
          <p:nvPr/>
        </p:nvSpPr>
        <p:spPr>
          <a:xfrm>
            <a:off x="5979160" y="2215515"/>
            <a:ext cx="233045" cy="1042035"/>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a:latin typeface="楷体" panose="02010609060101010101" pitchFamily="49" charset="-122"/>
                <a:ea typeface="楷体" panose="02010609060101010101" pitchFamily="49" charset="-122"/>
                <a:cs typeface="Times New Roman" panose="02020603050405020304" pitchFamily="18" charset="0"/>
              </a:rPr>
              <a:t>作业安全</a:t>
            </a:r>
            <a:endParaRPr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31" name="文本框 30"/>
          <p:cNvSpPr txBox="1"/>
          <p:nvPr/>
        </p:nvSpPr>
        <p:spPr>
          <a:xfrm>
            <a:off x="6228080" y="2215515"/>
            <a:ext cx="372110" cy="886460"/>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a:latin typeface="楷体" panose="02010609060101010101" pitchFamily="49" charset="-122"/>
                <a:ea typeface="楷体" panose="02010609060101010101" pitchFamily="49" charset="-122"/>
                <a:cs typeface="Times New Roman" panose="02020603050405020304" pitchFamily="18" charset="0"/>
              </a:rPr>
              <a:t>承包商相关方管理</a:t>
            </a:r>
            <a:endParaRPr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32" name="文本框 31"/>
          <p:cNvSpPr txBox="1"/>
          <p:nvPr/>
        </p:nvSpPr>
        <p:spPr>
          <a:xfrm>
            <a:off x="6558915" y="2211705"/>
            <a:ext cx="511175" cy="1062355"/>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a:latin typeface="楷体" panose="02010609060101010101" pitchFamily="49" charset="-122"/>
                <a:ea typeface="楷体" panose="02010609060101010101" pitchFamily="49" charset="-122"/>
                <a:cs typeface="Times New Roman" panose="02020603050405020304" pitchFamily="18" charset="0"/>
              </a:rPr>
              <a:t>化学品安全</a:t>
            </a:r>
            <a:r>
              <a:rPr lang="zh-CN" sz="1000" b="1">
                <a:latin typeface="楷体" panose="02010609060101010101" pitchFamily="49" charset="-122"/>
                <a:ea typeface="楷体" panose="02010609060101010101" pitchFamily="49" charset="-122"/>
                <a:cs typeface="Times New Roman" panose="02020603050405020304" pitchFamily="18" charset="0"/>
              </a:rPr>
              <a:t>、</a:t>
            </a:r>
            <a:r>
              <a:rPr sz="1000" b="1">
                <a:latin typeface="楷体" panose="02010609060101010101" pitchFamily="49" charset="-122"/>
                <a:ea typeface="楷体" panose="02010609060101010101" pitchFamily="49" charset="-122"/>
                <a:cs typeface="Times New Roman" panose="02020603050405020304" pitchFamily="18" charset="0"/>
              </a:rPr>
              <a:t>重大危险源和</a:t>
            </a:r>
            <a:r>
              <a:rPr sz="1000" b="1" spc="-200">
                <a:solidFill>
                  <a:schemeClr val="tx1"/>
                </a:solidFill>
                <a:uFillTx/>
                <a:latin typeface="楷体" panose="02010609060101010101" pitchFamily="49" charset="-122"/>
                <a:ea typeface="楷体" panose="02010609060101010101" pitchFamily="49" charset="-122"/>
                <a:cs typeface="Times New Roman" panose="02020603050405020304" pitchFamily="18" charset="0"/>
              </a:rPr>
              <a:t>高后果场景管理</a:t>
            </a:r>
            <a:endParaRPr sz="1000" b="1" spc="-200">
              <a:solidFill>
                <a:schemeClr val="tx1"/>
              </a:solidFill>
              <a:uFillTx/>
              <a:latin typeface="楷体" panose="02010609060101010101" pitchFamily="49" charset="-122"/>
              <a:ea typeface="楷体" panose="02010609060101010101" pitchFamily="49" charset="-122"/>
              <a:cs typeface="Times New Roman" panose="02020603050405020304" pitchFamily="18" charset="0"/>
            </a:endParaRPr>
          </a:p>
        </p:txBody>
      </p:sp>
      <p:sp>
        <p:nvSpPr>
          <p:cNvPr id="33" name="文本框 32"/>
          <p:cNvSpPr txBox="1"/>
          <p:nvPr/>
        </p:nvSpPr>
        <p:spPr>
          <a:xfrm>
            <a:off x="7070090" y="2215515"/>
            <a:ext cx="233045" cy="1062355"/>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a:latin typeface="楷体" panose="02010609060101010101" pitchFamily="49" charset="-122"/>
                <a:ea typeface="楷体" panose="02010609060101010101" pitchFamily="49" charset="-122"/>
                <a:cs typeface="Times New Roman" panose="02020603050405020304" pitchFamily="18" charset="0"/>
              </a:rPr>
              <a:t>变更管理</a:t>
            </a:r>
            <a:endParaRPr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34" name="文本框 33"/>
          <p:cNvSpPr txBox="1"/>
          <p:nvPr/>
        </p:nvSpPr>
        <p:spPr>
          <a:xfrm>
            <a:off x="7342505" y="2215515"/>
            <a:ext cx="372110" cy="800100"/>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a:latin typeface="楷体" panose="02010609060101010101" pitchFamily="49" charset="-122"/>
                <a:ea typeface="楷体" panose="02010609060101010101" pitchFamily="49" charset="-122"/>
                <a:cs typeface="Times New Roman" panose="02020603050405020304" pitchFamily="18" charset="0"/>
              </a:rPr>
              <a:t>应急准备与响应</a:t>
            </a:r>
            <a:endParaRPr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35" name="文本框 34"/>
          <p:cNvSpPr txBox="1"/>
          <p:nvPr/>
        </p:nvSpPr>
        <p:spPr>
          <a:xfrm>
            <a:off x="7758430" y="2215515"/>
            <a:ext cx="372110" cy="1022350"/>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a:latin typeface="楷体" panose="02010609060101010101" pitchFamily="49" charset="-122"/>
                <a:ea typeface="楷体" panose="02010609060101010101" pitchFamily="49" charset="-122"/>
                <a:cs typeface="Times New Roman" panose="02020603050405020304" pitchFamily="18" charset="0"/>
              </a:rPr>
              <a:t>安全事件事故调查与管理</a:t>
            </a:r>
            <a:endParaRPr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36" name="文本框 35"/>
          <p:cNvSpPr txBox="1"/>
          <p:nvPr/>
        </p:nvSpPr>
        <p:spPr>
          <a:xfrm>
            <a:off x="8172450" y="2215515"/>
            <a:ext cx="233045" cy="1022350"/>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a:latin typeface="楷体" panose="02010609060101010101" pitchFamily="49" charset="-122"/>
                <a:ea typeface="楷体" panose="02010609060101010101" pitchFamily="49" charset="-122"/>
                <a:cs typeface="Times New Roman" panose="02020603050405020304" pitchFamily="18" charset="0"/>
              </a:rPr>
              <a:t>本地区要求</a:t>
            </a:r>
            <a:endParaRPr sz="1000" b="1">
              <a:latin typeface="楷体" panose="02010609060101010101" pitchFamily="49" charset="-122"/>
              <a:ea typeface="楷体" panose="02010609060101010101" pitchFamily="49" charset="-122"/>
              <a:cs typeface="Times New Roman" panose="02020603050405020304" pitchFamily="18" charset="0"/>
            </a:endParaRPr>
          </a:p>
        </p:txBody>
      </p:sp>
      <p:sp>
        <p:nvSpPr>
          <p:cNvPr id="37" name="文本框 36"/>
          <p:cNvSpPr txBox="1"/>
          <p:nvPr/>
        </p:nvSpPr>
        <p:spPr>
          <a:xfrm>
            <a:off x="8514080" y="2215515"/>
            <a:ext cx="233045" cy="1022350"/>
          </a:xfrm>
          <a:prstGeom prst="rect">
            <a:avLst/>
          </a:prstGeom>
          <a:noFill/>
          <a:ln>
            <a:noFill/>
          </a:ln>
        </p:spPr>
        <p:txBody>
          <a:bodyPr vert="wordArtVert" wrap="square" lIns="46990" tIns="46990" rIns="46990" bIns="46990" rtlCol="0" anchor="b" anchorCtr="0">
            <a:spAutoFit/>
          </a:bodyPr>
          <a:p>
            <a:pPr algn="just">
              <a:lnSpc>
                <a:spcPct val="90000"/>
              </a:lnSpc>
              <a:buClrTx/>
              <a:buSzTx/>
              <a:buFont typeface="Wingdings" panose="05000000000000000000" charset="0"/>
            </a:pPr>
            <a:r>
              <a:rPr sz="1000" b="1">
                <a:latin typeface="楷体" panose="02010609060101010101" pitchFamily="49" charset="-122"/>
                <a:ea typeface="楷体" panose="02010609060101010101" pitchFamily="49" charset="-122"/>
                <a:cs typeface="Times New Roman" panose="02020603050405020304" pitchFamily="18" charset="0"/>
              </a:rPr>
              <a:t>自评与改进</a:t>
            </a:r>
            <a:endParaRPr sz="1000" b="1">
              <a:latin typeface="楷体" panose="02010609060101010101" pitchFamily="49" charset="-122"/>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96570" y="1322070"/>
            <a:ext cx="8150225" cy="3969385"/>
          </a:xfrm>
          <a:prstGeom prst="rect">
            <a:avLst/>
          </a:prstGeom>
          <a:noFill/>
        </p:spPr>
        <p:txBody>
          <a:bodyPr wrap="square">
            <a:spAutoFit/>
          </a:bodyPr>
          <a:lstStyle/>
          <a:p>
            <a:pPr algn="l" eaLnBrk="1" fontAlgn="auto" latinLnBrk="0" hangingPunct="1">
              <a:lnSpc>
                <a:spcPct val="100000"/>
              </a:lnSpc>
            </a:pPr>
            <a:endParaRPr lang="en-US" altLang="zh-CN" sz="2000" b="1" dirty="0">
              <a:solidFill>
                <a:srgbClr val="2464CB"/>
              </a:solidFill>
              <a:uFillTx/>
              <a:latin typeface="黑体" panose="02010609060101010101" pitchFamily="49" charset="-122"/>
              <a:ea typeface="方正楷体" panose="03000509000000000000" charset="-122"/>
              <a:sym typeface="+mn-ea"/>
            </a:endParaRPr>
          </a:p>
          <a:p>
            <a:pPr algn="l" eaLnBrk="1" fontAlgn="auto" latinLnBrk="0" hangingPunct="1">
              <a:lnSpc>
                <a:spcPct val="100000"/>
              </a:lnSpc>
            </a:pPr>
            <a:r>
              <a:rPr lang="en-US" altLang="zh-CN" sz="2000" b="1" dirty="0">
                <a:solidFill>
                  <a:srgbClr val="2464CB"/>
                </a:solidFill>
                <a:uFillTx/>
                <a:latin typeface="楷体" panose="02010609060101010101" pitchFamily="49" charset="-122"/>
                <a:ea typeface="楷体" panose="02010609060101010101" pitchFamily="49" charset="-122"/>
                <a:sym typeface="+mn-ea"/>
              </a:rPr>
              <a:t>    </a:t>
            </a:r>
            <a:r>
              <a:rPr lang="zh-CN" altLang="en-US" sz="2000" b="1" dirty="0">
                <a:solidFill>
                  <a:srgbClr val="2464CB"/>
                </a:solidFill>
                <a:uFillTx/>
                <a:latin typeface="楷体" panose="02010609060101010101" pitchFamily="49" charset="-122"/>
                <a:ea typeface="楷体" panose="02010609060101010101" pitchFamily="49" charset="-122"/>
                <a:sym typeface="+mn-ea"/>
              </a:rPr>
              <a:t>近期一些地方接连发生重大安全事故，各地和有关部门要深刻吸取教训，加强安全隐患排查，严格落实安全生产责任制，</a:t>
            </a:r>
            <a:r>
              <a:rPr lang="zh-CN" altLang="en-US" sz="2000" b="1" dirty="0">
                <a:solidFill>
                  <a:srgbClr val="FF0000"/>
                </a:solidFill>
                <a:uFillTx/>
                <a:latin typeface="楷体" panose="02010609060101010101" pitchFamily="49" charset="-122"/>
                <a:ea typeface="楷体" panose="02010609060101010101" pitchFamily="49" charset="-122"/>
                <a:sym typeface="+mn-ea"/>
              </a:rPr>
              <a:t>坚决防范重特大事故发生</a:t>
            </a:r>
            <a:r>
              <a:rPr lang="zh-CN" altLang="en-US" sz="2000" b="1" dirty="0">
                <a:solidFill>
                  <a:srgbClr val="2464CB"/>
                </a:solidFill>
                <a:uFillTx/>
                <a:latin typeface="楷体" panose="02010609060101010101" pitchFamily="49" charset="-122"/>
                <a:ea typeface="楷体" panose="02010609060101010101" pitchFamily="49" charset="-122"/>
                <a:sym typeface="+mn-ea"/>
              </a:rPr>
              <a:t>，维护人民群众生命财产安全。安全生产问题，党中央已多次强调，但</a:t>
            </a:r>
            <a:r>
              <a:rPr lang="zh-CN" altLang="en-US" sz="2000" b="1" dirty="0">
                <a:solidFill>
                  <a:srgbClr val="FF0000"/>
                </a:solidFill>
                <a:uFillTx/>
                <a:latin typeface="楷体" panose="02010609060101010101" pitchFamily="49" charset="-122"/>
                <a:ea typeface="楷体" panose="02010609060101010101" pitchFamily="49" charset="-122"/>
                <a:sym typeface="+mn-ea"/>
              </a:rPr>
              <a:t>抓落实仍有很大差距</a:t>
            </a:r>
            <a:r>
              <a:rPr lang="zh-CN" altLang="en-US" sz="2000" b="1" dirty="0">
                <a:solidFill>
                  <a:srgbClr val="2464CB"/>
                </a:solidFill>
                <a:uFillTx/>
                <a:latin typeface="楷体" panose="02010609060101010101" pitchFamily="49" charset="-122"/>
                <a:ea typeface="楷体" panose="02010609060101010101" pitchFamily="49" charset="-122"/>
                <a:sym typeface="+mn-ea"/>
              </a:rPr>
              <a:t>，一定要举一反三，亡羊补牢，否则还会酿出更大的灾难。</a:t>
            </a:r>
            <a:endParaRPr lang="zh-CN" altLang="en-US" sz="2000" b="1" dirty="0">
              <a:solidFill>
                <a:srgbClr val="2464CB"/>
              </a:solidFill>
              <a:uFillTx/>
              <a:latin typeface="楷体" panose="02010609060101010101" pitchFamily="49" charset="-122"/>
              <a:ea typeface="楷体" panose="02010609060101010101" pitchFamily="49" charset="-122"/>
              <a:sym typeface="+mn-ea"/>
            </a:endParaRPr>
          </a:p>
          <a:p>
            <a:pPr algn="l" fontAlgn="auto"/>
            <a:r>
              <a:rPr lang="en-US" altLang="zh-CN" sz="1800" b="1" dirty="0">
                <a:solidFill>
                  <a:srgbClr val="2464CB"/>
                </a:solidFill>
                <a:uFillTx/>
                <a:latin typeface="黑体" panose="02010609060101010101" pitchFamily="49" charset="-122"/>
                <a:ea typeface="方正楷体" panose="03000509000000000000" charset="-122"/>
                <a:sym typeface="+mn-ea"/>
              </a:rPr>
              <a:t>                           -</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2019</a:t>
            </a:r>
            <a:r>
              <a:rPr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年</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3</a:t>
            </a:r>
            <a:r>
              <a:rPr lang="zh-CN" alt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月</a:t>
            </a:r>
            <a:r>
              <a:rPr lang="zh-CN"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对江苏响水</a:t>
            </a:r>
            <a:r>
              <a:rPr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3</a:t>
            </a:r>
            <a:r>
              <a:rPr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21</a:t>
            </a:r>
            <a:r>
              <a:rPr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”事故</a:t>
            </a:r>
            <a:r>
              <a:rPr lang="zh-CN" altLang="en-US" sz="1800" b="1" dirty="0">
                <a:solidFill>
                  <a:srgbClr val="2464CB"/>
                </a:solidFill>
                <a:uFillTx/>
                <a:latin typeface="楷体" panose="02010609060101010101" pitchFamily="49" charset="-122"/>
                <a:ea typeface="楷体" panose="02010609060101010101" pitchFamily="49" charset="-122"/>
                <a:sym typeface="+mn-ea"/>
              </a:rPr>
              <a:t>作出重要指示</a:t>
            </a:r>
            <a:endParaRPr lang="zh-CN" altLang="en-US" sz="1800" b="1" dirty="0">
              <a:solidFill>
                <a:srgbClr val="2464CB"/>
              </a:solidFill>
              <a:uFillTx/>
              <a:latin typeface="楷体" panose="02010609060101010101" pitchFamily="49" charset="-122"/>
              <a:ea typeface="楷体" panose="02010609060101010101" pitchFamily="49" charset="-122"/>
              <a:sym typeface="+mn-ea"/>
            </a:endParaRPr>
          </a:p>
          <a:p>
            <a:pPr algn="l" fontAlgn="auto"/>
            <a:endParaRPr lang="zh-CN" altLang="en-US" sz="1800" b="1" dirty="0">
              <a:solidFill>
                <a:srgbClr val="2464CB"/>
              </a:solidFill>
              <a:uFillTx/>
              <a:latin typeface="楷体" panose="02010609060101010101" pitchFamily="49" charset="-122"/>
              <a:ea typeface="楷体" panose="02010609060101010101" pitchFamily="49" charset="-122"/>
              <a:sym typeface="+mn-ea"/>
            </a:endParaRPr>
          </a:p>
          <a:p>
            <a:pPr algn="l" fontAlgn="auto"/>
            <a:r>
              <a:rPr lang="zh-CN" altLang="en-US" sz="1800" b="1" dirty="0">
                <a:solidFill>
                  <a:srgbClr val="2464CB"/>
                </a:solidFill>
                <a:uFillTx/>
                <a:latin typeface="楷体" panose="02010609060101010101" pitchFamily="49" charset="-122"/>
                <a:ea typeface="楷体" panose="02010609060101010101" pitchFamily="49" charset="-122"/>
                <a:sym typeface="+mn-ea"/>
              </a:rPr>
              <a:t>    </a:t>
            </a:r>
            <a:r>
              <a:rPr lang="zh-CN" altLang="en-US" sz="2000" b="1" dirty="0">
                <a:solidFill>
                  <a:srgbClr val="2464CB"/>
                </a:solidFill>
                <a:uFillTx/>
                <a:latin typeface="楷体" panose="02010609060101010101" pitchFamily="49" charset="-122"/>
                <a:ea typeface="楷体" panose="02010609060101010101" pitchFamily="49" charset="-122"/>
                <a:sym typeface="+mn-ea"/>
              </a:rPr>
              <a:t>各地区和有关部门要深刻吸取教训，</a:t>
            </a:r>
            <a:r>
              <a:rPr lang="zh-CN" altLang="en-US" sz="2000" b="1" dirty="0">
                <a:solidFill>
                  <a:srgbClr val="FF0000"/>
                </a:solidFill>
                <a:uFillTx/>
                <a:latin typeface="楷体" panose="02010609060101010101" pitchFamily="49" charset="-122"/>
                <a:ea typeface="楷体" panose="02010609060101010101" pitchFamily="49" charset="-122"/>
                <a:sym typeface="+mn-ea"/>
              </a:rPr>
              <a:t>克服麻痹思想和侥幸心理，进一步压实安全生产责任，</a:t>
            </a:r>
            <a:r>
              <a:rPr lang="zh-CN" altLang="en-US" sz="2000" b="1" dirty="0">
                <a:solidFill>
                  <a:srgbClr val="2464CB"/>
                </a:solidFill>
                <a:uFillTx/>
                <a:latin typeface="楷体" panose="02010609060101010101" pitchFamily="49" charset="-122"/>
                <a:ea typeface="楷体" panose="02010609060101010101" pitchFamily="49" charset="-122"/>
                <a:sym typeface="+mn-ea"/>
              </a:rPr>
              <a:t>认真排查隐患，狠抓工作落实，坚决遏制各类安全事故多发连发势头，确保人民群众生命财产安全和社会大局稳定。</a:t>
            </a:r>
            <a:endParaRPr lang="zh-CN" altLang="en-US" sz="2000" b="1" dirty="0">
              <a:uFillTx/>
              <a:latin typeface="楷体" panose="02010609060101010101" pitchFamily="49" charset="-122"/>
              <a:ea typeface="楷体" panose="02010609060101010101" pitchFamily="49" charset="-122"/>
              <a:sym typeface="+mn-ea"/>
            </a:endParaRPr>
          </a:p>
          <a:p>
            <a:pPr algn="l" fontAlgn="auto"/>
            <a:r>
              <a:rPr lang="en-US" altLang="zh-CN" sz="1800" b="1" dirty="0">
                <a:solidFill>
                  <a:srgbClr val="2464CB"/>
                </a:solidFill>
                <a:uFillTx/>
                <a:latin typeface="黑体" panose="02010609060101010101" pitchFamily="49" charset="-122"/>
                <a:ea typeface="方正楷体" panose="03000509000000000000" charset="-122"/>
                <a:sym typeface="+mn-ea"/>
              </a:rPr>
              <a:t>         -</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2024</a:t>
            </a:r>
            <a:r>
              <a:rPr sz="1800" b="1" dirty="0">
                <a:solidFill>
                  <a:srgbClr val="2464CB"/>
                </a:solidFill>
                <a:ea typeface="楷体" panose="02010609060101010101" pitchFamily="49" charset="-122"/>
                <a:cs typeface="Times New Roman" panose="02020603050405020304" pitchFamily="18" charset="0"/>
                <a:sym typeface="+mn-ea"/>
              </a:rPr>
              <a:t>年</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1</a:t>
            </a:r>
            <a:r>
              <a:rPr lang="zh-CN" altLang="en-US" sz="1800" b="1" dirty="0">
                <a:solidFill>
                  <a:srgbClr val="2464CB"/>
                </a:solidFill>
                <a:ea typeface="楷体" panose="02010609060101010101" pitchFamily="49" charset="-122"/>
                <a:cs typeface="Times New Roman" panose="02020603050405020304" pitchFamily="18" charset="0"/>
                <a:sym typeface="+mn-ea"/>
              </a:rPr>
              <a:t>月</a:t>
            </a:r>
            <a:r>
              <a:rPr lang="zh-CN" sz="1800" b="1" dirty="0">
                <a:solidFill>
                  <a:srgbClr val="2464CB"/>
                </a:solidFill>
                <a:ea typeface="楷体" panose="02010609060101010101" pitchFamily="49" charset="-122"/>
                <a:cs typeface="Times New Roman" panose="02020603050405020304" pitchFamily="18" charset="0"/>
                <a:sym typeface="+mn-ea"/>
              </a:rPr>
              <a:t>对江西新余市渝水区一临街店铺火灾</a:t>
            </a:r>
            <a:r>
              <a:rPr sz="1800" b="1" dirty="0">
                <a:solidFill>
                  <a:srgbClr val="2464CB"/>
                </a:solidFill>
                <a:ea typeface="楷体" panose="02010609060101010101" pitchFamily="49" charset="-122"/>
                <a:cs typeface="Times New Roman" panose="02020603050405020304" pitchFamily="18" charset="0"/>
                <a:sym typeface="+mn-ea"/>
              </a:rPr>
              <a:t>炸事故</a:t>
            </a:r>
            <a:r>
              <a:rPr lang="zh-CN" altLang="en-US" sz="1800" b="1" dirty="0">
                <a:solidFill>
                  <a:srgbClr val="2464CB"/>
                </a:solidFill>
                <a:uFillTx/>
                <a:latin typeface="楷体" panose="02010609060101010101" pitchFamily="49" charset="-122"/>
                <a:ea typeface="楷体" panose="02010609060101010101" pitchFamily="49" charset="-122"/>
                <a:sym typeface="+mn-ea"/>
              </a:rPr>
              <a:t>作出重要指示</a:t>
            </a:r>
            <a:endParaRPr lang="zh-CN" altLang="en-US" sz="1800" b="1" dirty="0">
              <a:solidFill>
                <a:srgbClr val="2464CB"/>
              </a:solidFill>
              <a:uFillTx/>
              <a:latin typeface="楷体" panose="02010609060101010101" pitchFamily="49" charset="-122"/>
              <a:ea typeface="楷体" panose="02010609060101010101" pitchFamily="49" charset="-122"/>
            </a:endParaRPr>
          </a:p>
          <a:p>
            <a:pPr algn="l" eaLnBrk="1" fontAlgn="auto" latinLnBrk="0" hangingPunct="1">
              <a:lnSpc>
                <a:spcPct val="100000"/>
              </a:lnSpc>
            </a:pPr>
            <a:endParaRPr lang="en-US" altLang="zh-CN" sz="1800" b="1" dirty="0">
              <a:solidFill>
                <a:srgbClr val="2464CB"/>
              </a:solidFill>
              <a:uFillTx/>
              <a:latin typeface="黑体" panose="02010609060101010101" pitchFamily="49" charset="-122"/>
              <a:ea typeface="方正楷体" panose="03000509000000000000" charset="-122"/>
              <a:sym typeface="+mn-ea"/>
            </a:endParaRPr>
          </a:p>
        </p:txBody>
      </p:sp>
      <p:sp>
        <p:nvSpPr>
          <p:cNvPr id="3" name="文本框 2"/>
          <p:cNvSpPr txBox="1"/>
          <p:nvPr/>
        </p:nvSpPr>
        <p:spPr>
          <a:xfrm>
            <a:off x="452120" y="4531995"/>
            <a:ext cx="7634605" cy="398780"/>
          </a:xfrm>
          <a:prstGeom prst="rect">
            <a:avLst/>
          </a:prstGeom>
          <a:noFill/>
        </p:spPr>
        <p:txBody>
          <a:bodyPr wrap="square" rtlCol="0" anchor="t">
            <a:spAutoFit/>
          </a:bodyPr>
          <a:lstStyle/>
          <a:p>
            <a:pPr algn="l" fontAlgn="auto"/>
            <a:r>
              <a:rPr lang="en-US" altLang="zh-CN" sz="2000" b="1" dirty="0">
                <a:solidFill>
                  <a:srgbClr val="2464CB"/>
                </a:solidFill>
                <a:uFillTx/>
                <a:latin typeface="楷体" panose="02010609060101010101" pitchFamily="49" charset="-122"/>
                <a:ea typeface="楷体" panose="02010609060101010101" pitchFamily="49" charset="-122"/>
              </a:rPr>
              <a:t>    </a:t>
            </a:r>
            <a:endParaRPr lang="zh-CN" altLang="en-US" sz="1800" b="1" dirty="0">
              <a:solidFill>
                <a:srgbClr val="2464CB"/>
              </a:solidFill>
              <a:uFillTx/>
              <a:latin typeface="楷体" panose="02010609060101010101" pitchFamily="49" charset="-122"/>
              <a:ea typeface="楷体" panose="02010609060101010101" pitchFamily="49" charset="-122"/>
            </a:endParaRPr>
          </a:p>
        </p:txBody>
      </p:sp>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707390" y="1868170"/>
            <a:ext cx="7463155" cy="2636520"/>
          </a:xfrm>
          <a:prstGeom prst="rect">
            <a:avLst/>
          </a:prstGeom>
          <a:noFill/>
        </p:spPr>
        <p:txBody>
          <a:bodyPr wrap="square">
            <a:noAutofit/>
          </a:bodyPr>
          <a:lstStyle/>
          <a:p>
            <a:pPr marL="0" indent="0">
              <a:buFont typeface="Wingdings" panose="05000000000000000000" charset="0"/>
              <a:buNone/>
            </a:pP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2019</a:t>
            </a: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年前</a:t>
            </a:r>
            <a:endPar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事故起数和死亡人数多年全国第一。发生南京</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“7·28”</a:t>
            </a: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、昆山</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“8·2”</a:t>
            </a: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、连云港</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“12·9”</a:t>
            </a: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、盐城</a:t>
            </a:r>
            <a:r>
              <a:rPr lang="en-US" alt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“3·21”</a:t>
            </a: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等重特大事故</a:t>
            </a:r>
            <a:endPar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企业众多，园区小散乱，非法违法小化工时有发生。</a:t>
            </a:r>
            <a:endPar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从业人员素质不高，监管力量薄弱。</a:t>
            </a:r>
            <a:endPar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endParaRPr lang="zh-CN" altLang="en-US"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2" name="文本框 1"/>
          <p:cNvSpPr txBox="1"/>
          <p:nvPr/>
        </p:nvSpPr>
        <p:spPr>
          <a:xfrm>
            <a:off x="1813560" y="1276985"/>
            <a:ext cx="5609590" cy="460375"/>
          </a:xfrm>
          <a:prstGeom prst="rect">
            <a:avLst/>
          </a:prstGeom>
        </p:spPr>
        <p:txBody>
          <a:bodyPr wrap="square">
            <a:spAutoFit/>
            <a:extLst>
              <a:ext uri="{4A0BC546-FE56-4ADE-93B0-CB8AF2F6F144}">
                <wpsdc:textFrameExt xmlns:wpsdc="http://www.wps.cn/officeDocument/2022/drawingmlCustomData" type="text"/>
              </a:ext>
            </a:extLst>
          </a:bodyPr>
          <a:p>
            <a:pPr algn="l">
              <a:buClrTx/>
              <a:buSzTx/>
            </a:pPr>
            <a:r>
              <a:rPr lang="zh-CN" altLang="zh-CN" sz="24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借鉴江苏等地开小灶的经验做法</a:t>
            </a:r>
            <a:endParaRPr lang="zh-CN" altLang="zh-CN" sz="24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2" name="文本框 1"/>
          <p:cNvSpPr txBox="1"/>
          <p:nvPr/>
        </p:nvSpPr>
        <p:spPr>
          <a:xfrm>
            <a:off x="1813560" y="1276985"/>
            <a:ext cx="5609590" cy="460375"/>
          </a:xfrm>
          <a:prstGeom prst="rect">
            <a:avLst/>
          </a:prstGeom>
        </p:spPr>
        <p:txBody>
          <a:bodyPr wrap="square">
            <a:spAutoFit/>
            <a:extLst>
              <a:ext uri="{4A0BC546-FE56-4ADE-93B0-CB8AF2F6F144}">
                <wpsdc:textFrameExt xmlns:wpsdc="http://www.wps.cn/officeDocument/2022/drawingmlCustomData" type="text"/>
              </a:ext>
            </a:extLst>
          </a:bodyPr>
          <a:p>
            <a:pPr algn="l">
              <a:buClrTx/>
              <a:buSzTx/>
            </a:pPr>
            <a:r>
              <a:rPr lang="zh-CN" altLang="zh-CN" sz="24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借鉴江苏等地开小灶的经验做法</a:t>
            </a:r>
            <a:endParaRPr lang="zh-CN" altLang="zh-CN" sz="24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 name="文本框 5"/>
          <p:cNvSpPr txBox="1"/>
          <p:nvPr>
            <p:custDataLst>
              <p:tags r:id="rId1"/>
            </p:custDataLst>
          </p:nvPr>
        </p:nvSpPr>
        <p:spPr>
          <a:xfrm>
            <a:off x="949960" y="1914525"/>
            <a:ext cx="7803515" cy="2636520"/>
          </a:xfrm>
          <a:prstGeom prst="rect">
            <a:avLst/>
          </a:prstGeom>
          <a:noFill/>
        </p:spPr>
        <p:txBody>
          <a:bodyPr wrap="square">
            <a:noAutofit/>
          </a:bodyPr>
          <a:p>
            <a:pPr marL="0" indent="0">
              <a:buFont typeface="Wingdings" panose="05000000000000000000" charset="0"/>
              <a:buNone/>
            </a:pP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现在</a:t>
            </a:r>
            <a:endPar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2023</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年全年仅</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起亡人事故，居全国第</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22</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位。</a:t>
            </a:r>
            <a:endPar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一园一策</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一企一策</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，化工企业从</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6684</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家压减到</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1860</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家，</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高危工艺企业从</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1182</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家减少到</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652</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家，</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园区从</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53</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家减少到</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28</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家。</a:t>
            </a:r>
            <a:endPar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重点市不少于</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名，重点县不少于</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10</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名专业监管人员。</a:t>
            </a:r>
            <a:endPar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整治非法违法小化工</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1113</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家</a:t>
            </a:r>
            <a:endPar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endPar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327025" y="1101725"/>
            <a:ext cx="8335645" cy="3255645"/>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危险化学品安全风险管控数字化转型工程</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深入推进“工业互联网+危化安全生产”建设，</a:t>
            </a:r>
            <a:r>
              <a:rPr lang="zh-CN"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统筹有关信息化系统建设、应用、整合</a:t>
            </a:r>
            <a:r>
              <a:rPr lang="zh-CN"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lang="zh-CN"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sym typeface="+mn-ea"/>
              </a:rPr>
              <a:t>持续开展危险化学品安全生产风险监测预警能力提升工程，2025年底前所有重大危险源和硝化、过氧化、重氮化工艺装置按要求将监测监控数据接入系统。</a:t>
            </a:r>
            <a:endPar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a:t>
            </a:r>
            <a:r>
              <a:rPr lang="en-US"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4</a:t>
            </a:r>
            <a:r>
              <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年底前，涉及</a:t>
            </a:r>
            <a:r>
              <a:rPr lang="zh-CN"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高危工艺</a:t>
            </a:r>
            <a:r>
              <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的化工企业建成应用双重预防机制数字化系统</a:t>
            </a:r>
            <a:r>
              <a:rPr lang="zh-CN"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lang="zh-CN"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大型油气储存企业全面投用智能化管控平台</a:t>
            </a:r>
            <a:r>
              <a:rPr lang="zh-CN"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，特殊作业、人员定位、智能视频分析、雷电预警等重要信息接入系统</a:t>
            </a:r>
            <a:r>
              <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lgn="l">
              <a:buClrTx/>
              <a:buSzTx/>
              <a:buFont typeface="Wingdings" panose="05000000000000000000" charset="0"/>
              <a:buChar char="Ø"/>
            </a:pPr>
            <a:r>
              <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陆上石油、海洋石油安全风险监测预警系统建设。</a:t>
            </a:r>
            <a:endParaRPr sz="20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404110" y="4450715"/>
            <a:ext cx="993775" cy="460375"/>
          </a:xfrm>
          <a:prstGeom prst="rect">
            <a:avLst/>
          </a:prstGeom>
          <a:noFill/>
        </p:spPr>
        <p:txBody>
          <a:bodyPr wrap="square" rtlCol="0">
            <a:spAutoFit/>
          </a:bodyPr>
          <a:p>
            <a:pPr algn="ctr">
              <a:lnSpc>
                <a:spcPct val="10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重大危险源监测预警</a:t>
            </a:r>
            <a:endParaRPr lang="zh-CN" altLang="en-US" sz="1200" b="1">
              <a:latin typeface="楷体" panose="02010609060101010101" pitchFamily="49" charset="-122"/>
              <a:ea typeface="楷体" panose="02010609060101010101" pitchFamily="49" charset="-122"/>
            </a:endParaRPr>
          </a:p>
        </p:txBody>
      </p:sp>
      <p:sp>
        <p:nvSpPr>
          <p:cNvPr id="17" name="文本框 16"/>
          <p:cNvSpPr txBox="1"/>
          <p:nvPr/>
        </p:nvSpPr>
        <p:spPr>
          <a:xfrm>
            <a:off x="3182620" y="4450715"/>
            <a:ext cx="965200" cy="460375"/>
          </a:xfrm>
          <a:prstGeom prst="rect">
            <a:avLst/>
          </a:prstGeom>
          <a:noFill/>
        </p:spPr>
        <p:txBody>
          <a:bodyPr wrap="square" rtlCol="0">
            <a:spAutoFit/>
          </a:bodyPr>
          <a:p>
            <a:pPr algn="ctr">
              <a:lnSpc>
                <a:spcPct val="10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双重预防</a:t>
            </a:r>
            <a:endParaRPr lang="zh-CN" altLang="en-US" sz="1200" b="1">
              <a:latin typeface="楷体" panose="02010609060101010101" pitchFamily="49" charset="-122"/>
              <a:ea typeface="楷体" panose="02010609060101010101" pitchFamily="49" charset="-122"/>
            </a:endParaRPr>
          </a:p>
          <a:p>
            <a:pPr algn="ctr">
              <a:lnSpc>
                <a:spcPct val="10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机制数字化</a:t>
            </a:r>
            <a:endParaRPr lang="zh-CN" altLang="en-US" sz="1200" b="1">
              <a:latin typeface="楷体" panose="02010609060101010101" pitchFamily="49" charset="-122"/>
              <a:ea typeface="楷体" panose="02010609060101010101" pitchFamily="49" charset="-122"/>
            </a:endParaRPr>
          </a:p>
        </p:txBody>
      </p:sp>
      <p:sp>
        <p:nvSpPr>
          <p:cNvPr id="19" name="文本框 18"/>
          <p:cNvSpPr txBox="1"/>
          <p:nvPr/>
        </p:nvSpPr>
        <p:spPr>
          <a:xfrm>
            <a:off x="5147945" y="4514850"/>
            <a:ext cx="1342390" cy="330835"/>
          </a:xfrm>
          <a:prstGeom prst="rect">
            <a:avLst/>
          </a:prstGeom>
          <a:noFill/>
        </p:spPr>
        <p:txBody>
          <a:bodyPr wrap="square" rtlCol="0">
            <a:spAutoFit/>
          </a:bodyPr>
          <a:p>
            <a:pPr algn="ctr">
              <a:lnSpc>
                <a:spcPct val="13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其他应用场景</a:t>
            </a:r>
            <a:endParaRPr lang="zh-CN" altLang="en-US" sz="1200" b="1">
              <a:latin typeface="楷体" panose="02010609060101010101" pitchFamily="49" charset="-122"/>
              <a:ea typeface="楷体" panose="02010609060101010101" pitchFamily="49" charset="-122"/>
            </a:endParaRPr>
          </a:p>
        </p:txBody>
      </p:sp>
      <p:sp>
        <p:nvSpPr>
          <p:cNvPr id="20" name="文本框 19"/>
          <p:cNvSpPr txBox="1"/>
          <p:nvPr/>
        </p:nvSpPr>
        <p:spPr>
          <a:xfrm>
            <a:off x="6228080" y="2571750"/>
            <a:ext cx="1951355" cy="570865"/>
          </a:xfrm>
          <a:prstGeom prst="rect">
            <a:avLst/>
          </a:prstGeom>
          <a:noFill/>
        </p:spPr>
        <p:txBody>
          <a:bodyPr wrap="square" rtlCol="0">
            <a:spAutoFit/>
          </a:bodyPr>
          <a:p>
            <a:pPr algn="ctr">
              <a:lnSpc>
                <a:spcPct val="13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化工园区安全风险</a:t>
            </a:r>
            <a:endParaRPr lang="zh-CN" altLang="en-US" sz="1200" b="1">
              <a:latin typeface="楷体" panose="02010609060101010101" pitchFamily="49" charset="-122"/>
              <a:ea typeface="楷体" panose="02010609060101010101" pitchFamily="49" charset="-122"/>
            </a:endParaRPr>
          </a:p>
          <a:p>
            <a:pPr algn="ctr">
              <a:lnSpc>
                <a:spcPct val="13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智能化管控平台</a:t>
            </a:r>
            <a:endParaRPr lang="zh-CN" altLang="en-US" sz="1200" b="1">
              <a:latin typeface="楷体" panose="02010609060101010101" pitchFamily="49" charset="-122"/>
              <a:ea typeface="楷体" panose="02010609060101010101" pitchFamily="49" charset="-122"/>
            </a:endParaRPr>
          </a:p>
        </p:txBody>
      </p:sp>
      <p:sp>
        <p:nvSpPr>
          <p:cNvPr id="21" name="文本框 20"/>
          <p:cNvSpPr txBox="1"/>
          <p:nvPr/>
        </p:nvSpPr>
        <p:spPr>
          <a:xfrm>
            <a:off x="6786245" y="3549650"/>
            <a:ext cx="1715770" cy="570865"/>
          </a:xfrm>
          <a:prstGeom prst="rect">
            <a:avLst/>
          </a:prstGeom>
          <a:noFill/>
        </p:spPr>
        <p:txBody>
          <a:bodyPr wrap="square" rtlCol="0">
            <a:spAutoFit/>
          </a:bodyPr>
          <a:p>
            <a:pPr algn="ctr">
              <a:lnSpc>
                <a:spcPct val="13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危化品企业安全风险</a:t>
            </a:r>
            <a:endParaRPr lang="zh-CN" altLang="en-US" sz="1200" b="1">
              <a:latin typeface="楷体" panose="02010609060101010101" pitchFamily="49" charset="-122"/>
              <a:ea typeface="楷体" panose="02010609060101010101" pitchFamily="49" charset="-122"/>
            </a:endParaRPr>
          </a:p>
          <a:p>
            <a:pPr algn="ctr">
              <a:lnSpc>
                <a:spcPct val="13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智能化管控平台</a:t>
            </a:r>
            <a:endParaRPr lang="zh-CN" altLang="en-US" sz="1200" b="1">
              <a:latin typeface="楷体" panose="02010609060101010101" pitchFamily="49" charset="-122"/>
              <a:ea typeface="楷体" panose="02010609060101010101" pitchFamily="49" charset="-122"/>
            </a:endParaRPr>
          </a:p>
        </p:txBody>
      </p:sp>
      <p:sp>
        <p:nvSpPr>
          <p:cNvPr id="25" name="文本框 24"/>
          <p:cNvSpPr txBox="1"/>
          <p:nvPr/>
        </p:nvSpPr>
        <p:spPr>
          <a:xfrm>
            <a:off x="6012180" y="1577975"/>
            <a:ext cx="2059305" cy="570865"/>
          </a:xfrm>
          <a:prstGeom prst="rect">
            <a:avLst/>
          </a:prstGeom>
          <a:noFill/>
        </p:spPr>
        <p:txBody>
          <a:bodyPr wrap="square" rtlCol="0">
            <a:spAutoFit/>
          </a:bodyPr>
          <a:p>
            <a:pPr algn="ctr">
              <a:lnSpc>
                <a:spcPct val="13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危化品安全生产</a:t>
            </a:r>
            <a:endParaRPr lang="zh-CN" altLang="en-US" sz="1200" b="1">
              <a:latin typeface="楷体" panose="02010609060101010101" pitchFamily="49" charset="-122"/>
              <a:ea typeface="楷体" panose="02010609060101010101" pitchFamily="49" charset="-122"/>
            </a:endParaRPr>
          </a:p>
          <a:p>
            <a:pPr algn="ctr">
              <a:lnSpc>
                <a:spcPct val="13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风险监测预警系统</a:t>
            </a:r>
            <a:endParaRPr lang="zh-CN" altLang="en-US" sz="1200" b="1">
              <a:latin typeface="楷体" panose="02010609060101010101" pitchFamily="49" charset="-122"/>
              <a:ea typeface="楷体" panose="02010609060101010101" pitchFamily="49" charset="-122"/>
            </a:endParaRPr>
          </a:p>
        </p:txBody>
      </p:sp>
      <p:sp>
        <p:nvSpPr>
          <p:cNvPr id="2" name="文本框 1"/>
          <p:cNvSpPr txBox="1"/>
          <p:nvPr>
            <p:custDataLst>
              <p:tags r:id="rId1"/>
            </p:custDataLst>
          </p:nvPr>
        </p:nvSpPr>
        <p:spPr>
          <a:xfrm>
            <a:off x="3983990" y="4450715"/>
            <a:ext cx="586105" cy="460375"/>
          </a:xfrm>
          <a:prstGeom prst="rect">
            <a:avLst/>
          </a:prstGeom>
          <a:noFill/>
        </p:spPr>
        <p:txBody>
          <a:bodyPr wrap="square" rtlCol="0">
            <a:spAutoFit/>
          </a:bodyPr>
          <a:p>
            <a:pPr algn="ctr">
              <a:lnSpc>
                <a:spcPct val="10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人员</a:t>
            </a:r>
            <a:endParaRPr lang="zh-CN" altLang="en-US" sz="1200" b="1">
              <a:latin typeface="楷体" panose="02010609060101010101" pitchFamily="49" charset="-122"/>
              <a:ea typeface="楷体" panose="02010609060101010101" pitchFamily="49" charset="-122"/>
            </a:endParaRPr>
          </a:p>
          <a:p>
            <a:pPr algn="ctr">
              <a:lnSpc>
                <a:spcPct val="10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定位</a:t>
            </a:r>
            <a:endParaRPr lang="zh-CN" altLang="en-US" sz="1200" b="1">
              <a:latin typeface="楷体" panose="02010609060101010101" pitchFamily="49" charset="-122"/>
              <a:ea typeface="楷体" panose="02010609060101010101" pitchFamily="49" charset="-122"/>
            </a:endParaRPr>
          </a:p>
        </p:txBody>
      </p:sp>
      <p:sp>
        <p:nvSpPr>
          <p:cNvPr id="3" name="文本框 2"/>
          <p:cNvSpPr txBox="1"/>
          <p:nvPr/>
        </p:nvSpPr>
        <p:spPr>
          <a:xfrm>
            <a:off x="467995" y="4296410"/>
            <a:ext cx="1463040" cy="768350"/>
          </a:xfrm>
          <a:prstGeom prst="rect">
            <a:avLst/>
          </a:prstGeom>
          <a:noFill/>
        </p:spPr>
        <p:txBody>
          <a:bodyPr wrap="square" rtlCol="0">
            <a:spAutoFit/>
          </a:bodyPr>
          <a:p>
            <a:pPr algn="ctr">
              <a:lnSpc>
                <a:spcPct val="110000"/>
              </a:lnSpc>
              <a:buClrTx/>
              <a:buSzTx/>
              <a:buFont typeface="Wingdings" panose="05000000000000000000" charset="0"/>
            </a:pPr>
            <a:r>
              <a:rPr lang="zh-CN" altLang="en-US" sz="2000" b="1">
                <a:solidFill>
                  <a:srgbClr val="034E87"/>
                </a:solidFill>
                <a:latin typeface="楷体" panose="02010609060101010101" pitchFamily="49" charset="-122"/>
                <a:ea typeface="楷体" panose="02010609060101010101" pitchFamily="49" charset="-122"/>
              </a:rPr>
              <a:t>场景间</a:t>
            </a:r>
            <a:endParaRPr lang="zh-CN" altLang="en-US" sz="2000" b="1">
              <a:solidFill>
                <a:srgbClr val="034E87"/>
              </a:solidFill>
              <a:latin typeface="楷体" panose="02010609060101010101" pitchFamily="49" charset="-122"/>
              <a:ea typeface="楷体" panose="02010609060101010101" pitchFamily="49" charset="-122"/>
            </a:endParaRPr>
          </a:p>
          <a:p>
            <a:pPr algn="ctr">
              <a:lnSpc>
                <a:spcPct val="110000"/>
              </a:lnSpc>
              <a:buClrTx/>
              <a:buSzTx/>
              <a:buFont typeface="Wingdings" panose="05000000000000000000" charset="0"/>
            </a:pPr>
            <a:r>
              <a:rPr lang="zh-CN" altLang="en-US" sz="2000" b="1">
                <a:solidFill>
                  <a:srgbClr val="034E87"/>
                </a:solidFill>
                <a:latin typeface="楷体" panose="02010609060101010101" pitchFamily="49" charset="-122"/>
                <a:ea typeface="楷体" panose="02010609060101010101" pitchFamily="49" charset="-122"/>
              </a:rPr>
              <a:t>耦合联动</a:t>
            </a:r>
            <a:endParaRPr lang="zh-CN" altLang="en-US" sz="2000" b="1">
              <a:solidFill>
                <a:srgbClr val="034E87"/>
              </a:solidFill>
              <a:latin typeface="楷体" panose="02010609060101010101" pitchFamily="49" charset="-122"/>
              <a:ea typeface="楷体" panose="02010609060101010101" pitchFamily="49" charset="-122"/>
            </a:endParaRPr>
          </a:p>
        </p:txBody>
      </p:sp>
      <p:cxnSp>
        <p:nvCxnSpPr>
          <p:cNvPr id="12" name="直接连接符 11"/>
          <p:cNvCxnSpPr/>
          <p:nvPr>
            <p:custDataLst>
              <p:tags r:id="rId2"/>
            </p:custDataLst>
          </p:nvPr>
        </p:nvCxnSpPr>
        <p:spPr>
          <a:xfrm flipH="1">
            <a:off x="173990" y="1156335"/>
            <a:ext cx="635" cy="1756410"/>
          </a:xfrm>
          <a:prstGeom prst="line">
            <a:avLst/>
          </a:prstGeom>
          <a:ln w="34925" cmpd="dbl">
            <a:solidFill>
              <a:schemeClr val="accent1">
                <a:shade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custDataLst>
              <p:tags r:id="rId3"/>
            </p:custDataLst>
          </p:nvPr>
        </p:nvCxnSpPr>
        <p:spPr>
          <a:xfrm flipH="1">
            <a:off x="8978900" y="1156335"/>
            <a:ext cx="635" cy="1756410"/>
          </a:xfrm>
          <a:prstGeom prst="line">
            <a:avLst/>
          </a:prstGeom>
          <a:ln w="34925" cmpd="dbl">
            <a:solidFill>
              <a:schemeClr val="accent1">
                <a:shade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custDataLst>
              <p:tags r:id="rId4"/>
            </p:custDataLst>
          </p:nvPr>
        </p:nvCxnSpPr>
        <p:spPr>
          <a:xfrm flipH="1" flipV="1">
            <a:off x="179705" y="1131570"/>
            <a:ext cx="8749030" cy="24765"/>
          </a:xfrm>
          <a:prstGeom prst="line">
            <a:avLst/>
          </a:prstGeom>
          <a:ln w="34925" cmpd="dbl">
            <a:solidFill>
              <a:schemeClr val="accent1">
                <a:shade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8" name="文本框 13"/>
          <p:cNvSpPr txBox="1"/>
          <p:nvPr>
            <p:custDataLst>
              <p:tags r:id="rId5"/>
            </p:custDataLst>
          </p:nvPr>
        </p:nvSpPr>
        <p:spPr>
          <a:xfrm>
            <a:off x="2624455" y="1203325"/>
            <a:ext cx="4178300" cy="374650"/>
          </a:xfrm>
          <a:prstGeom prst="rect">
            <a:avLst/>
          </a:prstGeom>
          <a:noFill/>
        </p:spPr>
        <p:txBody>
          <a:bodyPr wrap="square" lIns="68543" tIns="34272" rIns="68543" bIns="34272">
            <a:spAutoFit/>
          </a:bodyPr>
          <a:p>
            <a:pPr algn="ctr"/>
            <a:r>
              <a:rPr lang="zh-CN" altLang="en-US" sz="2000" b="1" dirty="0">
                <a:solidFill>
                  <a:srgbClr val="01487C"/>
                </a:solidFill>
                <a:latin typeface="楷体" panose="02010609060101010101" pitchFamily="49" charset="-122"/>
                <a:ea typeface="楷体" panose="02010609060101010101" pitchFamily="49" charset="-122"/>
              </a:rPr>
              <a:t>“工业互联网+危化安全生产”</a:t>
            </a:r>
            <a:endParaRPr lang="zh-CN" altLang="en-US" sz="2000" b="1" dirty="0">
              <a:solidFill>
                <a:srgbClr val="01487C"/>
              </a:solidFill>
              <a:latin typeface="楷体" panose="02010609060101010101" pitchFamily="49" charset="-122"/>
              <a:ea typeface="楷体" panose="02010609060101010101" pitchFamily="49" charset="-122"/>
            </a:endParaRPr>
          </a:p>
        </p:txBody>
      </p:sp>
      <p:sp>
        <p:nvSpPr>
          <p:cNvPr id="4" name="灯片编号占位符 3"/>
          <p:cNvSpPr>
            <a:spLocks noGrp="1"/>
          </p:cNvSpPr>
          <p:nvPr>
            <p:ph type="sldNum" sz="quarter" idx="4"/>
          </p:nvPr>
        </p:nvSpPr>
        <p:spPr>
          <a:xfrm>
            <a:off x="8733790" y="4792980"/>
            <a:ext cx="419735" cy="357505"/>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124" name="Freeform 19"/>
          <p:cNvSpPr/>
          <p:nvPr>
            <p:custDataLst>
              <p:tags r:id="rId6"/>
            </p:custDataLst>
          </p:nvPr>
        </p:nvSpPr>
        <p:spPr bwMode="auto">
          <a:xfrm>
            <a:off x="2203609" y="3520599"/>
            <a:ext cx="4582973" cy="332505"/>
          </a:xfrm>
          <a:custGeom>
            <a:avLst/>
            <a:gdLst>
              <a:gd name="T0" fmla="*/ 2118 w 4236"/>
              <a:gd name="T1" fmla="*/ 0 h 239"/>
              <a:gd name="T2" fmla="*/ 2405 w 4236"/>
              <a:gd name="T3" fmla="*/ 2 h 239"/>
              <a:gd name="T4" fmla="*/ 2681 w 4236"/>
              <a:gd name="T5" fmla="*/ 6 h 239"/>
              <a:gd name="T6" fmla="*/ 2942 w 4236"/>
              <a:gd name="T7" fmla="*/ 11 h 239"/>
              <a:gd name="T8" fmla="*/ 3187 w 4236"/>
              <a:gd name="T9" fmla="*/ 17 h 239"/>
              <a:gd name="T10" fmla="*/ 3412 w 4236"/>
              <a:gd name="T11" fmla="*/ 26 h 239"/>
              <a:gd name="T12" fmla="*/ 3616 w 4236"/>
              <a:gd name="T13" fmla="*/ 36 h 239"/>
              <a:gd name="T14" fmla="*/ 3795 w 4236"/>
              <a:gd name="T15" fmla="*/ 48 h 239"/>
              <a:gd name="T16" fmla="*/ 3946 w 4236"/>
              <a:gd name="T17" fmla="*/ 60 h 239"/>
              <a:gd name="T18" fmla="*/ 4070 w 4236"/>
              <a:gd name="T19" fmla="*/ 74 h 239"/>
              <a:gd name="T20" fmla="*/ 4160 w 4236"/>
              <a:gd name="T21" fmla="*/ 89 h 239"/>
              <a:gd name="T22" fmla="*/ 4216 w 4236"/>
              <a:gd name="T23" fmla="*/ 105 h 239"/>
              <a:gd name="T24" fmla="*/ 4236 w 4236"/>
              <a:gd name="T25" fmla="*/ 120 h 239"/>
              <a:gd name="T26" fmla="*/ 4233 w 4236"/>
              <a:gd name="T27" fmla="*/ 126 h 239"/>
              <a:gd name="T28" fmla="*/ 4224 w 4236"/>
              <a:gd name="T29" fmla="*/ 133 h 239"/>
              <a:gd name="T30" fmla="*/ 4175 w 4236"/>
              <a:gd name="T31" fmla="*/ 148 h 239"/>
              <a:gd name="T32" fmla="*/ 4090 w 4236"/>
              <a:gd name="T33" fmla="*/ 164 h 239"/>
              <a:gd name="T34" fmla="*/ 3971 w 4236"/>
              <a:gd name="T35" fmla="*/ 178 h 239"/>
              <a:gd name="T36" fmla="*/ 3819 w 4236"/>
              <a:gd name="T37" fmla="*/ 192 h 239"/>
              <a:gd name="T38" fmla="*/ 3640 w 4236"/>
              <a:gd name="T39" fmla="*/ 203 h 239"/>
              <a:gd name="T40" fmla="*/ 3435 w 4236"/>
              <a:gd name="T41" fmla="*/ 214 h 239"/>
              <a:gd name="T42" fmla="*/ 3207 w 4236"/>
              <a:gd name="T43" fmla="*/ 223 h 239"/>
              <a:gd name="T44" fmla="*/ 2959 w 4236"/>
              <a:gd name="T45" fmla="*/ 229 h 239"/>
              <a:gd name="T46" fmla="*/ 2693 w 4236"/>
              <a:gd name="T47" fmla="*/ 236 h 239"/>
              <a:gd name="T48" fmla="*/ 2412 w 4236"/>
              <a:gd name="T49" fmla="*/ 238 h 239"/>
              <a:gd name="T50" fmla="*/ 2118 w 4236"/>
              <a:gd name="T51" fmla="*/ 239 h 239"/>
              <a:gd name="T52" fmla="*/ 1824 w 4236"/>
              <a:gd name="T53" fmla="*/ 238 h 239"/>
              <a:gd name="T54" fmla="*/ 1544 w 4236"/>
              <a:gd name="T55" fmla="*/ 236 h 239"/>
              <a:gd name="T56" fmla="*/ 1276 w 4236"/>
              <a:gd name="T57" fmla="*/ 229 h 239"/>
              <a:gd name="T58" fmla="*/ 1028 w 4236"/>
              <a:gd name="T59" fmla="*/ 223 h 239"/>
              <a:gd name="T60" fmla="*/ 801 w 4236"/>
              <a:gd name="T61" fmla="*/ 214 h 239"/>
              <a:gd name="T62" fmla="*/ 595 w 4236"/>
              <a:gd name="T63" fmla="*/ 203 h 239"/>
              <a:gd name="T64" fmla="*/ 416 w 4236"/>
              <a:gd name="T65" fmla="*/ 192 h 239"/>
              <a:gd name="T66" fmla="*/ 266 w 4236"/>
              <a:gd name="T67" fmla="*/ 178 h 239"/>
              <a:gd name="T68" fmla="*/ 147 w 4236"/>
              <a:gd name="T69" fmla="*/ 164 h 239"/>
              <a:gd name="T70" fmla="*/ 60 w 4236"/>
              <a:gd name="T71" fmla="*/ 148 h 239"/>
              <a:gd name="T72" fmla="*/ 12 w 4236"/>
              <a:gd name="T73" fmla="*/ 133 h 239"/>
              <a:gd name="T74" fmla="*/ 3 w 4236"/>
              <a:gd name="T75" fmla="*/ 126 h 239"/>
              <a:gd name="T76" fmla="*/ 0 w 4236"/>
              <a:gd name="T77" fmla="*/ 120 h 239"/>
              <a:gd name="T78" fmla="*/ 5 w 4236"/>
              <a:gd name="T79" fmla="*/ 112 h 239"/>
              <a:gd name="T80" fmla="*/ 42 w 4236"/>
              <a:gd name="T81" fmla="*/ 97 h 239"/>
              <a:gd name="T82" fmla="*/ 117 w 4236"/>
              <a:gd name="T83" fmla="*/ 81 h 239"/>
              <a:gd name="T84" fmla="*/ 224 w 4236"/>
              <a:gd name="T85" fmla="*/ 67 h 239"/>
              <a:gd name="T86" fmla="*/ 361 w 4236"/>
              <a:gd name="T87" fmla="*/ 53 h 239"/>
              <a:gd name="T88" fmla="*/ 527 w 4236"/>
              <a:gd name="T89" fmla="*/ 42 h 239"/>
              <a:gd name="T90" fmla="*/ 719 w 4236"/>
              <a:gd name="T91" fmla="*/ 31 h 239"/>
              <a:gd name="T92" fmla="*/ 933 w 4236"/>
              <a:gd name="T93" fmla="*/ 21 h 239"/>
              <a:gd name="T94" fmla="*/ 1168 w 4236"/>
              <a:gd name="T95" fmla="*/ 13 h 239"/>
              <a:gd name="T96" fmla="*/ 1422 w 4236"/>
              <a:gd name="T97" fmla="*/ 8 h 239"/>
              <a:gd name="T98" fmla="*/ 1692 w 4236"/>
              <a:gd name="T99" fmla="*/ 3 h 239"/>
              <a:gd name="T100" fmla="*/ 1973 w 4236"/>
              <a:gd name="T101"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36" h="239">
                <a:moveTo>
                  <a:pt x="2117" y="0"/>
                </a:moveTo>
                <a:lnTo>
                  <a:pt x="2118" y="0"/>
                </a:lnTo>
                <a:lnTo>
                  <a:pt x="2262" y="2"/>
                </a:lnTo>
                <a:lnTo>
                  <a:pt x="2405" y="2"/>
                </a:lnTo>
                <a:lnTo>
                  <a:pt x="2545" y="3"/>
                </a:lnTo>
                <a:lnTo>
                  <a:pt x="2681" y="6"/>
                </a:lnTo>
                <a:lnTo>
                  <a:pt x="2814" y="8"/>
                </a:lnTo>
                <a:lnTo>
                  <a:pt x="2942" y="11"/>
                </a:lnTo>
                <a:lnTo>
                  <a:pt x="3067" y="13"/>
                </a:lnTo>
                <a:lnTo>
                  <a:pt x="3187" y="17"/>
                </a:lnTo>
                <a:lnTo>
                  <a:pt x="3302" y="21"/>
                </a:lnTo>
                <a:lnTo>
                  <a:pt x="3412" y="26"/>
                </a:lnTo>
                <a:lnTo>
                  <a:pt x="3517" y="31"/>
                </a:lnTo>
                <a:lnTo>
                  <a:pt x="3616" y="36"/>
                </a:lnTo>
                <a:lnTo>
                  <a:pt x="3709" y="42"/>
                </a:lnTo>
                <a:lnTo>
                  <a:pt x="3795" y="48"/>
                </a:lnTo>
                <a:lnTo>
                  <a:pt x="3874" y="53"/>
                </a:lnTo>
                <a:lnTo>
                  <a:pt x="3946" y="60"/>
                </a:lnTo>
                <a:lnTo>
                  <a:pt x="4012" y="67"/>
                </a:lnTo>
                <a:lnTo>
                  <a:pt x="4070" y="74"/>
                </a:lnTo>
                <a:lnTo>
                  <a:pt x="4119" y="81"/>
                </a:lnTo>
                <a:lnTo>
                  <a:pt x="4160" y="89"/>
                </a:lnTo>
                <a:lnTo>
                  <a:pt x="4193" y="97"/>
                </a:lnTo>
                <a:lnTo>
                  <a:pt x="4216" y="105"/>
                </a:lnTo>
                <a:lnTo>
                  <a:pt x="4230" y="112"/>
                </a:lnTo>
                <a:lnTo>
                  <a:pt x="4236" y="120"/>
                </a:lnTo>
                <a:lnTo>
                  <a:pt x="4236" y="124"/>
                </a:lnTo>
                <a:lnTo>
                  <a:pt x="4233" y="126"/>
                </a:lnTo>
                <a:lnTo>
                  <a:pt x="4229" y="129"/>
                </a:lnTo>
                <a:lnTo>
                  <a:pt x="4224" y="133"/>
                </a:lnTo>
                <a:lnTo>
                  <a:pt x="4205" y="140"/>
                </a:lnTo>
                <a:lnTo>
                  <a:pt x="4175" y="148"/>
                </a:lnTo>
                <a:lnTo>
                  <a:pt x="4137" y="156"/>
                </a:lnTo>
                <a:lnTo>
                  <a:pt x="4090" y="164"/>
                </a:lnTo>
                <a:lnTo>
                  <a:pt x="4034" y="171"/>
                </a:lnTo>
                <a:lnTo>
                  <a:pt x="3971" y="178"/>
                </a:lnTo>
                <a:lnTo>
                  <a:pt x="3899" y="185"/>
                </a:lnTo>
                <a:lnTo>
                  <a:pt x="3819" y="192"/>
                </a:lnTo>
                <a:lnTo>
                  <a:pt x="3733" y="197"/>
                </a:lnTo>
                <a:lnTo>
                  <a:pt x="3640" y="203"/>
                </a:lnTo>
                <a:lnTo>
                  <a:pt x="3541" y="209"/>
                </a:lnTo>
                <a:lnTo>
                  <a:pt x="3435" y="214"/>
                </a:lnTo>
                <a:lnTo>
                  <a:pt x="3324" y="219"/>
                </a:lnTo>
                <a:lnTo>
                  <a:pt x="3207" y="223"/>
                </a:lnTo>
                <a:lnTo>
                  <a:pt x="3085" y="227"/>
                </a:lnTo>
                <a:lnTo>
                  <a:pt x="2959" y="229"/>
                </a:lnTo>
                <a:lnTo>
                  <a:pt x="2828" y="233"/>
                </a:lnTo>
                <a:lnTo>
                  <a:pt x="2693" y="236"/>
                </a:lnTo>
                <a:lnTo>
                  <a:pt x="2554" y="237"/>
                </a:lnTo>
                <a:lnTo>
                  <a:pt x="2412" y="238"/>
                </a:lnTo>
                <a:lnTo>
                  <a:pt x="2266" y="239"/>
                </a:lnTo>
                <a:lnTo>
                  <a:pt x="2118" y="239"/>
                </a:lnTo>
                <a:lnTo>
                  <a:pt x="1969" y="239"/>
                </a:lnTo>
                <a:lnTo>
                  <a:pt x="1824" y="238"/>
                </a:lnTo>
                <a:lnTo>
                  <a:pt x="1683" y="237"/>
                </a:lnTo>
                <a:lnTo>
                  <a:pt x="1544" y="236"/>
                </a:lnTo>
                <a:lnTo>
                  <a:pt x="1408" y="233"/>
                </a:lnTo>
                <a:lnTo>
                  <a:pt x="1276" y="229"/>
                </a:lnTo>
                <a:lnTo>
                  <a:pt x="1150" y="227"/>
                </a:lnTo>
                <a:lnTo>
                  <a:pt x="1028" y="223"/>
                </a:lnTo>
                <a:lnTo>
                  <a:pt x="911" y="219"/>
                </a:lnTo>
                <a:lnTo>
                  <a:pt x="801" y="214"/>
                </a:lnTo>
                <a:lnTo>
                  <a:pt x="695" y="209"/>
                </a:lnTo>
                <a:lnTo>
                  <a:pt x="595" y="203"/>
                </a:lnTo>
                <a:lnTo>
                  <a:pt x="503" y="197"/>
                </a:lnTo>
                <a:lnTo>
                  <a:pt x="416" y="192"/>
                </a:lnTo>
                <a:lnTo>
                  <a:pt x="337" y="185"/>
                </a:lnTo>
                <a:lnTo>
                  <a:pt x="266" y="178"/>
                </a:lnTo>
                <a:lnTo>
                  <a:pt x="202" y="171"/>
                </a:lnTo>
                <a:lnTo>
                  <a:pt x="147" y="164"/>
                </a:lnTo>
                <a:lnTo>
                  <a:pt x="99" y="156"/>
                </a:lnTo>
                <a:lnTo>
                  <a:pt x="60" y="148"/>
                </a:lnTo>
                <a:lnTo>
                  <a:pt x="31" y="140"/>
                </a:lnTo>
                <a:lnTo>
                  <a:pt x="12" y="133"/>
                </a:lnTo>
                <a:lnTo>
                  <a:pt x="6" y="129"/>
                </a:lnTo>
                <a:lnTo>
                  <a:pt x="3" y="126"/>
                </a:lnTo>
                <a:lnTo>
                  <a:pt x="1" y="124"/>
                </a:lnTo>
                <a:lnTo>
                  <a:pt x="0" y="120"/>
                </a:lnTo>
                <a:lnTo>
                  <a:pt x="0" y="120"/>
                </a:lnTo>
                <a:lnTo>
                  <a:pt x="5" y="112"/>
                </a:lnTo>
                <a:lnTo>
                  <a:pt x="19" y="105"/>
                </a:lnTo>
                <a:lnTo>
                  <a:pt x="42" y="97"/>
                </a:lnTo>
                <a:lnTo>
                  <a:pt x="76" y="89"/>
                </a:lnTo>
                <a:lnTo>
                  <a:pt x="117" y="81"/>
                </a:lnTo>
                <a:lnTo>
                  <a:pt x="166" y="74"/>
                </a:lnTo>
                <a:lnTo>
                  <a:pt x="224" y="67"/>
                </a:lnTo>
                <a:lnTo>
                  <a:pt x="289" y="60"/>
                </a:lnTo>
                <a:lnTo>
                  <a:pt x="361" y="53"/>
                </a:lnTo>
                <a:lnTo>
                  <a:pt x="441" y="48"/>
                </a:lnTo>
                <a:lnTo>
                  <a:pt x="527" y="42"/>
                </a:lnTo>
                <a:lnTo>
                  <a:pt x="621" y="36"/>
                </a:lnTo>
                <a:lnTo>
                  <a:pt x="719" y="31"/>
                </a:lnTo>
                <a:lnTo>
                  <a:pt x="824" y="26"/>
                </a:lnTo>
                <a:lnTo>
                  <a:pt x="933" y="21"/>
                </a:lnTo>
                <a:lnTo>
                  <a:pt x="1049" y="17"/>
                </a:lnTo>
                <a:lnTo>
                  <a:pt x="1168" y="13"/>
                </a:lnTo>
                <a:lnTo>
                  <a:pt x="1293" y="11"/>
                </a:lnTo>
                <a:lnTo>
                  <a:pt x="1422" y="8"/>
                </a:lnTo>
                <a:lnTo>
                  <a:pt x="1555" y="6"/>
                </a:lnTo>
                <a:lnTo>
                  <a:pt x="1692" y="3"/>
                </a:lnTo>
                <a:lnTo>
                  <a:pt x="1830" y="2"/>
                </a:lnTo>
                <a:lnTo>
                  <a:pt x="1973" y="2"/>
                </a:lnTo>
                <a:lnTo>
                  <a:pt x="2117" y="0"/>
                </a:lnTo>
                <a:close/>
              </a:path>
            </a:pathLst>
          </a:custGeom>
          <a:solidFill>
            <a:srgbClr val="6096E6"/>
          </a:solidFill>
          <a:ln w="0">
            <a:noFill/>
            <a:prstDash val="solid"/>
            <a:round/>
          </a:ln>
        </p:spPr>
        <p:txBody>
          <a:bodyPr vert="horz" wrap="square" lIns="68580" tIns="34290" rIns="68580" bIns="34290" numCol="1" anchor="t" anchorCtr="0" compatLnSpc="1"/>
          <a:p>
            <a:endParaRPr lang="id-ID" sz="1350" dirty="0">
              <a:latin typeface="思源黑体 CN" panose="020B0A00000000000000" charset="-122"/>
              <a:ea typeface="思源黑体 CN" panose="020B0A00000000000000" charset="-122"/>
              <a:cs typeface="思源黑体 CN" panose="020B0A00000000000000" charset="-122"/>
            </a:endParaRPr>
          </a:p>
        </p:txBody>
      </p:sp>
      <p:cxnSp>
        <p:nvCxnSpPr>
          <p:cNvPr id="14" name="直接连接符 13"/>
          <p:cNvCxnSpPr/>
          <p:nvPr>
            <p:custDataLst>
              <p:tags r:id="rId7"/>
            </p:custDataLst>
          </p:nvPr>
        </p:nvCxnSpPr>
        <p:spPr>
          <a:xfrm>
            <a:off x="3056255" y="3689350"/>
            <a:ext cx="3810" cy="681990"/>
          </a:xfrm>
          <a:prstGeom prst="line">
            <a:avLst/>
          </a:prstGeom>
          <a:ln w="28575" cmpd="dbl">
            <a:solidFill>
              <a:schemeClr val="accent5">
                <a:lumMod val="75000"/>
              </a:schemeClr>
            </a:solidFill>
            <a:prstDash val="sysDot"/>
            <a:headEnd type="none"/>
            <a:tailEnd type="oval" w="lg" len="lg"/>
          </a:ln>
        </p:spPr>
        <p:style>
          <a:lnRef idx="3">
            <a:schemeClr val="accent1"/>
          </a:lnRef>
          <a:fillRef idx="0">
            <a:schemeClr val="accent1"/>
          </a:fillRef>
          <a:effectRef idx="2">
            <a:schemeClr val="accent1"/>
          </a:effectRef>
          <a:fontRef idx="minor">
            <a:schemeClr val="tx1"/>
          </a:fontRef>
        </p:style>
      </p:cxnSp>
      <p:cxnSp>
        <p:nvCxnSpPr>
          <p:cNvPr id="18" name="直接连接符 17"/>
          <p:cNvCxnSpPr/>
          <p:nvPr>
            <p:custDataLst>
              <p:tags r:id="rId8"/>
            </p:custDataLst>
          </p:nvPr>
        </p:nvCxnSpPr>
        <p:spPr>
          <a:xfrm>
            <a:off x="3636010" y="3723640"/>
            <a:ext cx="0" cy="653415"/>
          </a:xfrm>
          <a:prstGeom prst="line">
            <a:avLst/>
          </a:prstGeom>
          <a:ln w="28575" cmpd="dbl">
            <a:solidFill>
              <a:schemeClr val="accent5">
                <a:lumMod val="75000"/>
              </a:schemeClr>
            </a:solidFill>
            <a:prstDash val="sysDot"/>
            <a:headEnd type="none"/>
            <a:tailEnd type="oval" w="lg" len="lg"/>
          </a:ln>
        </p:spPr>
        <p:style>
          <a:lnRef idx="3">
            <a:schemeClr val="accent1"/>
          </a:lnRef>
          <a:fillRef idx="0">
            <a:schemeClr val="accent1"/>
          </a:fillRef>
          <a:effectRef idx="2">
            <a:schemeClr val="accent1"/>
          </a:effectRef>
          <a:fontRef idx="minor">
            <a:schemeClr val="tx1"/>
          </a:fontRef>
        </p:style>
      </p:cxnSp>
      <p:cxnSp>
        <p:nvCxnSpPr>
          <p:cNvPr id="24" name="直接连接符 23"/>
          <p:cNvCxnSpPr/>
          <p:nvPr>
            <p:custDataLst>
              <p:tags r:id="rId9"/>
            </p:custDataLst>
          </p:nvPr>
        </p:nvCxnSpPr>
        <p:spPr>
          <a:xfrm>
            <a:off x="4205605" y="3728720"/>
            <a:ext cx="6985" cy="648335"/>
          </a:xfrm>
          <a:prstGeom prst="line">
            <a:avLst/>
          </a:prstGeom>
          <a:ln w="28575" cmpd="dbl">
            <a:solidFill>
              <a:schemeClr val="accent5">
                <a:lumMod val="75000"/>
              </a:schemeClr>
            </a:solidFill>
            <a:prstDash val="sysDot"/>
            <a:headEnd type="none"/>
            <a:tailEnd type="oval" w="lg" len="lg"/>
          </a:ln>
        </p:spPr>
        <p:style>
          <a:lnRef idx="3">
            <a:schemeClr val="accent1"/>
          </a:lnRef>
          <a:fillRef idx="0">
            <a:schemeClr val="accent1"/>
          </a:fillRef>
          <a:effectRef idx="2">
            <a:schemeClr val="accent1"/>
          </a:effectRef>
          <a:fontRef idx="minor">
            <a:schemeClr val="tx1"/>
          </a:fontRef>
        </p:style>
      </p:cxnSp>
      <p:cxnSp>
        <p:nvCxnSpPr>
          <p:cNvPr id="29" name="直接连接符 28"/>
          <p:cNvCxnSpPr/>
          <p:nvPr>
            <p:custDataLst>
              <p:tags r:id="rId10"/>
            </p:custDataLst>
          </p:nvPr>
        </p:nvCxnSpPr>
        <p:spPr>
          <a:xfrm>
            <a:off x="4859655" y="3723640"/>
            <a:ext cx="6985" cy="648335"/>
          </a:xfrm>
          <a:prstGeom prst="line">
            <a:avLst/>
          </a:prstGeom>
          <a:ln w="28575" cmpd="dbl">
            <a:solidFill>
              <a:schemeClr val="accent5">
                <a:lumMod val="75000"/>
              </a:schemeClr>
            </a:solidFill>
            <a:prstDash val="sysDot"/>
            <a:headEnd type="none"/>
            <a:tailEnd type="oval" w="lg" len="lg"/>
          </a:ln>
        </p:spPr>
        <p:style>
          <a:lnRef idx="3">
            <a:schemeClr val="accent1"/>
          </a:lnRef>
          <a:fillRef idx="0">
            <a:schemeClr val="accent1"/>
          </a:fillRef>
          <a:effectRef idx="2">
            <a:schemeClr val="accent1"/>
          </a:effectRef>
          <a:fontRef idx="minor">
            <a:schemeClr val="tx1"/>
          </a:fontRef>
        </p:style>
      </p:cxnSp>
      <p:sp>
        <p:nvSpPr>
          <p:cNvPr id="30" name="文本框 29"/>
          <p:cNvSpPr txBox="1"/>
          <p:nvPr>
            <p:custDataLst>
              <p:tags r:id="rId11"/>
            </p:custDataLst>
          </p:nvPr>
        </p:nvSpPr>
        <p:spPr>
          <a:xfrm>
            <a:off x="4559935" y="4450715"/>
            <a:ext cx="586105" cy="460375"/>
          </a:xfrm>
          <a:prstGeom prst="rect">
            <a:avLst/>
          </a:prstGeom>
          <a:noFill/>
        </p:spPr>
        <p:txBody>
          <a:bodyPr wrap="square" rtlCol="0">
            <a:spAutoFit/>
          </a:bodyPr>
          <a:p>
            <a:pPr algn="ctr">
              <a:lnSpc>
                <a:spcPct val="100000"/>
              </a:lnSpc>
              <a:buClrTx/>
              <a:buSzTx/>
              <a:buFont typeface="Wingdings" panose="05000000000000000000" charset="0"/>
            </a:pPr>
            <a:r>
              <a:rPr lang="zh-CN" altLang="en-US" sz="1200" b="1">
                <a:latin typeface="楷体" panose="02010609060101010101" pitchFamily="49" charset="-122"/>
                <a:ea typeface="楷体" panose="02010609060101010101" pitchFamily="49" charset="-122"/>
              </a:rPr>
              <a:t>特殊作业</a:t>
            </a:r>
            <a:endParaRPr lang="zh-CN" altLang="en-US" sz="1200" b="1">
              <a:latin typeface="楷体" panose="02010609060101010101" pitchFamily="49" charset="-122"/>
              <a:ea typeface="楷体" panose="02010609060101010101" pitchFamily="49" charset="-122"/>
            </a:endParaRPr>
          </a:p>
        </p:txBody>
      </p:sp>
      <p:cxnSp>
        <p:nvCxnSpPr>
          <p:cNvPr id="35" name="直接连接符 34"/>
          <p:cNvCxnSpPr/>
          <p:nvPr>
            <p:custDataLst>
              <p:tags r:id="rId12"/>
            </p:custDataLst>
          </p:nvPr>
        </p:nvCxnSpPr>
        <p:spPr>
          <a:xfrm>
            <a:off x="5382260" y="3723640"/>
            <a:ext cx="6985" cy="648335"/>
          </a:xfrm>
          <a:prstGeom prst="line">
            <a:avLst/>
          </a:prstGeom>
          <a:ln w="28575" cmpd="dbl">
            <a:solidFill>
              <a:schemeClr val="accent5">
                <a:lumMod val="75000"/>
              </a:schemeClr>
            </a:solidFill>
            <a:prstDash val="sysDot"/>
            <a:headEnd type="none"/>
            <a:tailEnd type="oval" w="lg" len="lg"/>
          </a:ln>
        </p:spPr>
        <p:style>
          <a:lnRef idx="3">
            <a:schemeClr val="accent1"/>
          </a:lnRef>
          <a:fillRef idx="0">
            <a:schemeClr val="accent1"/>
          </a:fillRef>
          <a:effectRef idx="2">
            <a:schemeClr val="accent1"/>
          </a:effectRef>
          <a:fontRef idx="minor">
            <a:schemeClr val="tx1"/>
          </a:fontRef>
        </p:style>
      </p:cxnSp>
      <p:cxnSp>
        <p:nvCxnSpPr>
          <p:cNvPr id="36" name="直接连接符 35"/>
          <p:cNvCxnSpPr/>
          <p:nvPr>
            <p:custDataLst>
              <p:tags r:id="rId13"/>
            </p:custDataLst>
          </p:nvPr>
        </p:nvCxnSpPr>
        <p:spPr>
          <a:xfrm>
            <a:off x="5860415" y="3713480"/>
            <a:ext cx="6985" cy="648335"/>
          </a:xfrm>
          <a:prstGeom prst="line">
            <a:avLst/>
          </a:prstGeom>
          <a:ln w="28575" cmpd="dbl">
            <a:solidFill>
              <a:schemeClr val="accent5">
                <a:lumMod val="75000"/>
              </a:schemeClr>
            </a:solidFill>
            <a:prstDash val="sysDot"/>
            <a:headEnd type="none"/>
            <a:tailEnd type="oval" w="lg" len="lg"/>
          </a:ln>
        </p:spPr>
        <p:style>
          <a:lnRef idx="3">
            <a:schemeClr val="accent1"/>
          </a:lnRef>
          <a:fillRef idx="0">
            <a:schemeClr val="accent1"/>
          </a:fillRef>
          <a:effectRef idx="2">
            <a:schemeClr val="accent1"/>
          </a:effectRef>
          <a:fontRef idx="minor">
            <a:schemeClr val="tx1"/>
          </a:fontRef>
        </p:style>
      </p:cxnSp>
      <p:sp>
        <p:nvSpPr>
          <p:cNvPr id="122" name="Freeform 17"/>
          <p:cNvSpPr/>
          <p:nvPr>
            <p:custDataLst>
              <p:tags r:id="rId14"/>
            </p:custDataLst>
          </p:nvPr>
        </p:nvSpPr>
        <p:spPr bwMode="auto">
          <a:xfrm>
            <a:off x="2589762" y="2538262"/>
            <a:ext cx="3810669" cy="335299"/>
          </a:xfrm>
          <a:custGeom>
            <a:avLst/>
            <a:gdLst>
              <a:gd name="T0" fmla="*/ 1892 w 3522"/>
              <a:gd name="T1" fmla="*/ 0 h 241"/>
              <a:gd name="T2" fmla="*/ 2147 w 3522"/>
              <a:gd name="T3" fmla="*/ 2 h 241"/>
              <a:gd name="T4" fmla="*/ 2388 w 3522"/>
              <a:gd name="T5" fmla="*/ 8 h 241"/>
              <a:gd name="T6" fmla="*/ 2615 w 3522"/>
              <a:gd name="T7" fmla="*/ 15 h 241"/>
              <a:gd name="T8" fmla="*/ 2822 w 3522"/>
              <a:gd name="T9" fmla="*/ 24 h 241"/>
              <a:gd name="T10" fmla="*/ 3007 w 3522"/>
              <a:gd name="T11" fmla="*/ 36 h 241"/>
              <a:gd name="T12" fmla="*/ 3167 w 3522"/>
              <a:gd name="T13" fmla="*/ 49 h 241"/>
              <a:gd name="T14" fmla="*/ 3302 w 3522"/>
              <a:gd name="T15" fmla="*/ 63 h 241"/>
              <a:gd name="T16" fmla="*/ 3408 w 3522"/>
              <a:gd name="T17" fmla="*/ 78 h 241"/>
              <a:gd name="T18" fmla="*/ 3480 w 3522"/>
              <a:gd name="T19" fmla="*/ 94 h 241"/>
              <a:gd name="T20" fmla="*/ 3517 w 3522"/>
              <a:gd name="T21" fmla="*/ 112 h 241"/>
              <a:gd name="T22" fmla="*/ 3521 w 3522"/>
              <a:gd name="T23" fmla="*/ 124 h 241"/>
              <a:gd name="T24" fmla="*/ 3513 w 3522"/>
              <a:gd name="T25" fmla="*/ 133 h 241"/>
              <a:gd name="T26" fmla="*/ 3467 w 3522"/>
              <a:gd name="T27" fmla="*/ 151 h 241"/>
              <a:gd name="T28" fmla="*/ 3383 w 3522"/>
              <a:gd name="T29" fmla="*/ 168 h 241"/>
              <a:gd name="T30" fmla="*/ 3266 w 3522"/>
              <a:gd name="T31" fmla="*/ 184 h 241"/>
              <a:gd name="T32" fmla="*/ 3120 w 3522"/>
              <a:gd name="T33" fmla="*/ 198 h 241"/>
              <a:gd name="T34" fmla="*/ 2945 w 3522"/>
              <a:gd name="T35" fmla="*/ 211 h 241"/>
              <a:gd name="T36" fmla="*/ 2744 w 3522"/>
              <a:gd name="T37" fmla="*/ 221 h 241"/>
              <a:gd name="T38" fmla="*/ 2523 w 3522"/>
              <a:gd name="T39" fmla="*/ 230 h 241"/>
              <a:gd name="T40" fmla="*/ 2284 w 3522"/>
              <a:gd name="T41" fmla="*/ 236 h 241"/>
              <a:gd name="T42" fmla="*/ 2028 w 3522"/>
              <a:gd name="T43" fmla="*/ 240 h 241"/>
              <a:gd name="T44" fmla="*/ 1760 w 3522"/>
              <a:gd name="T45" fmla="*/ 241 h 241"/>
              <a:gd name="T46" fmla="*/ 1492 w 3522"/>
              <a:gd name="T47" fmla="*/ 240 h 241"/>
              <a:gd name="T48" fmla="*/ 1238 w 3522"/>
              <a:gd name="T49" fmla="*/ 236 h 241"/>
              <a:gd name="T50" fmla="*/ 997 w 3522"/>
              <a:gd name="T51" fmla="*/ 230 h 241"/>
              <a:gd name="T52" fmla="*/ 776 w 3522"/>
              <a:gd name="T53" fmla="*/ 221 h 241"/>
              <a:gd name="T54" fmla="*/ 577 w 3522"/>
              <a:gd name="T55" fmla="*/ 211 h 241"/>
              <a:gd name="T56" fmla="*/ 402 w 3522"/>
              <a:gd name="T57" fmla="*/ 198 h 241"/>
              <a:gd name="T58" fmla="*/ 256 w 3522"/>
              <a:gd name="T59" fmla="*/ 184 h 241"/>
              <a:gd name="T60" fmla="*/ 139 w 3522"/>
              <a:gd name="T61" fmla="*/ 168 h 241"/>
              <a:gd name="T62" fmla="*/ 55 w 3522"/>
              <a:gd name="T63" fmla="*/ 151 h 241"/>
              <a:gd name="T64" fmla="*/ 9 w 3522"/>
              <a:gd name="T65" fmla="*/ 133 h 241"/>
              <a:gd name="T66" fmla="*/ 0 w 3522"/>
              <a:gd name="T67" fmla="*/ 124 h 241"/>
              <a:gd name="T68" fmla="*/ 4 w 3522"/>
              <a:gd name="T69" fmla="*/ 112 h 241"/>
              <a:gd name="T70" fmla="*/ 42 w 3522"/>
              <a:gd name="T71" fmla="*/ 94 h 241"/>
              <a:gd name="T72" fmla="*/ 114 w 3522"/>
              <a:gd name="T73" fmla="*/ 78 h 241"/>
              <a:gd name="T74" fmla="*/ 220 w 3522"/>
              <a:gd name="T75" fmla="*/ 63 h 241"/>
              <a:gd name="T76" fmla="*/ 353 w 3522"/>
              <a:gd name="T77" fmla="*/ 49 h 241"/>
              <a:gd name="T78" fmla="*/ 515 w 3522"/>
              <a:gd name="T79" fmla="*/ 36 h 241"/>
              <a:gd name="T80" fmla="*/ 701 w 3522"/>
              <a:gd name="T81" fmla="*/ 24 h 241"/>
              <a:gd name="T82" fmla="*/ 907 w 3522"/>
              <a:gd name="T83" fmla="*/ 15 h 241"/>
              <a:gd name="T84" fmla="*/ 1134 w 3522"/>
              <a:gd name="T85" fmla="*/ 8 h 241"/>
              <a:gd name="T86" fmla="*/ 1374 w 3522"/>
              <a:gd name="T87" fmla="*/ 2 h 241"/>
              <a:gd name="T88" fmla="*/ 1630 w 3522"/>
              <a:gd name="T89" fmla="*/ 0 h 2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522" h="241">
                <a:moveTo>
                  <a:pt x="1760" y="0"/>
                </a:moveTo>
                <a:lnTo>
                  <a:pt x="1892" y="0"/>
                </a:lnTo>
                <a:lnTo>
                  <a:pt x="2021" y="1"/>
                </a:lnTo>
                <a:lnTo>
                  <a:pt x="2147" y="2"/>
                </a:lnTo>
                <a:lnTo>
                  <a:pt x="2270" y="5"/>
                </a:lnTo>
                <a:lnTo>
                  <a:pt x="2388" y="8"/>
                </a:lnTo>
                <a:lnTo>
                  <a:pt x="2504" y="11"/>
                </a:lnTo>
                <a:lnTo>
                  <a:pt x="2615" y="15"/>
                </a:lnTo>
                <a:lnTo>
                  <a:pt x="2720" y="19"/>
                </a:lnTo>
                <a:lnTo>
                  <a:pt x="2822" y="24"/>
                </a:lnTo>
                <a:lnTo>
                  <a:pt x="2917" y="29"/>
                </a:lnTo>
                <a:lnTo>
                  <a:pt x="3007" y="36"/>
                </a:lnTo>
                <a:lnTo>
                  <a:pt x="3090" y="41"/>
                </a:lnTo>
                <a:lnTo>
                  <a:pt x="3167" y="49"/>
                </a:lnTo>
                <a:lnTo>
                  <a:pt x="3238" y="55"/>
                </a:lnTo>
                <a:lnTo>
                  <a:pt x="3302" y="63"/>
                </a:lnTo>
                <a:lnTo>
                  <a:pt x="3359" y="69"/>
                </a:lnTo>
                <a:lnTo>
                  <a:pt x="3408" y="78"/>
                </a:lnTo>
                <a:lnTo>
                  <a:pt x="3448" y="86"/>
                </a:lnTo>
                <a:lnTo>
                  <a:pt x="3480" y="94"/>
                </a:lnTo>
                <a:lnTo>
                  <a:pt x="3503" y="103"/>
                </a:lnTo>
                <a:lnTo>
                  <a:pt x="3517" y="112"/>
                </a:lnTo>
                <a:lnTo>
                  <a:pt x="3522" y="121"/>
                </a:lnTo>
                <a:lnTo>
                  <a:pt x="3521" y="124"/>
                </a:lnTo>
                <a:lnTo>
                  <a:pt x="3518" y="130"/>
                </a:lnTo>
                <a:lnTo>
                  <a:pt x="3513" y="133"/>
                </a:lnTo>
                <a:lnTo>
                  <a:pt x="3494" y="142"/>
                </a:lnTo>
                <a:lnTo>
                  <a:pt x="3467" y="151"/>
                </a:lnTo>
                <a:lnTo>
                  <a:pt x="3430" y="159"/>
                </a:lnTo>
                <a:lnTo>
                  <a:pt x="3383" y="168"/>
                </a:lnTo>
                <a:lnTo>
                  <a:pt x="3329" y="176"/>
                </a:lnTo>
                <a:lnTo>
                  <a:pt x="3266" y="184"/>
                </a:lnTo>
                <a:lnTo>
                  <a:pt x="3197" y="190"/>
                </a:lnTo>
                <a:lnTo>
                  <a:pt x="3120" y="198"/>
                </a:lnTo>
                <a:lnTo>
                  <a:pt x="3035" y="204"/>
                </a:lnTo>
                <a:lnTo>
                  <a:pt x="2945" y="211"/>
                </a:lnTo>
                <a:lnTo>
                  <a:pt x="2847" y="216"/>
                </a:lnTo>
                <a:lnTo>
                  <a:pt x="2744" y="221"/>
                </a:lnTo>
                <a:lnTo>
                  <a:pt x="2636" y="225"/>
                </a:lnTo>
                <a:lnTo>
                  <a:pt x="2523" y="230"/>
                </a:lnTo>
                <a:lnTo>
                  <a:pt x="2406" y="232"/>
                </a:lnTo>
                <a:lnTo>
                  <a:pt x="2284" y="236"/>
                </a:lnTo>
                <a:lnTo>
                  <a:pt x="2158" y="238"/>
                </a:lnTo>
                <a:lnTo>
                  <a:pt x="2028" y="240"/>
                </a:lnTo>
                <a:lnTo>
                  <a:pt x="1896" y="241"/>
                </a:lnTo>
                <a:lnTo>
                  <a:pt x="1760" y="241"/>
                </a:lnTo>
                <a:lnTo>
                  <a:pt x="1626" y="241"/>
                </a:lnTo>
                <a:lnTo>
                  <a:pt x="1492" y="240"/>
                </a:lnTo>
                <a:lnTo>
                  <a:pt x="1364" y="238"/>
                </a:lnTo>
                <a:lnTo>
                  <a:pt x="1238" y="236"/>
                </a:lnTo>
                <a:lnTo>
                  <a:pt x="1116" y="232"/>
                </a:lnTo>
                <a:lnTo>
                  <a:pt x="997" y="230"/>
                </a:lnTo>
                <a:lnTo>
                  <a:pt x="884" y="225"/>
                </a:lnTo>
                <a:lnTo>
                  <a:pt x="776" y="221"/>
                </a:lnTo>
                <a:lnTo>
                  <a:pt x="675" y="216"/>
                </a:lnTo>
                <a:lnTo>
                  <a:pt x="577" y="211"/>
                </a:lnTo>
                <a:lnTo>
                  <a:pt x="487" y="204"/>
                </a:lnTo>
                <a:lnTo>
                  <a:pt x="402" y="198"/>
                </a:lnTo>
                <a:lnTo>
                  <a:pt x="325" y="190"/>
                </a:lnTo>
                <a:lnTo>
                  <a:pt x="256" y="184"/>
                </a:lnTo>
                <a:lnTo>
                  <a:pt x="193" y="176"/>
                </a:lnTo>
                <a:lnTo>
                  <a:pt x="139" y="168"/>
                </a:lnTo>
                <a:lnTo>
                  <a:pt x="92" y="159"/>
                </a:lnTo>
                <a:lnTo>
                  <a:pt x="55" y="151"/>
                </a:lnTo>
                <a:lnTo>
                  <a:pt x="27" y="142"/>
                </a:lnTo>
                <a:lnTo>
                  <a:pt x="9" y="133"/>
                </a:lnTo>
                <a:lnTo>
                  <a:pt x="4" y="130"/>
                </a:lnTo>
                <a:lnTo>
                  <a:pt x="0" y="124"/>
                </a:lnTo>
                <a:lnTo>
                  <a:pt x="0" y="121"/>
                </a:lnTo>
                <a:lnTo>
                  <a:pt x="4" y="112"/>
                </a:lnTo>
                <a:lnTo>
                  <a:pt x="18" y="103"/>
                </a:lnTo>
                <a:lnTo>
                  <a:pt x="42" y="94"/>
                </a:lnTo>
                <a:lnTo>
                  <a:pt x="74" y="86"/>
                </a:lnTo>
                <a:lnTo>
                  <a:pt x="114" y="78"/>
                </a:lnTo>
                <a:lnTo>
                  <a:pt x="163" y="69"/>
                </a:lnTo>
                <a:lnTo>
                  <a:pt x="220" y="63"/>
                </a:lnTo>
                <a:lnTo>
                  <a:pt x="283" y="55"/>
                </a:lnTo>
                <a:lnTo>
                  <a:pt x="353" y="49"/>
                </a:lnTo>
                <a:lnTo>
                  <a:pt x="432" y="41"/>
                </a:lnTo>
                <a:lnTo>
                  <a:pt x="515" y="36"/>
                </a:lnTo>
                <a:lnTo>
                  <a:pt x="605" y="29"/>
                </a:lnTo>
                <a:lnTo>
                  <a:pt x="701" y="24"/>
                </a:lnTo>
                <a:lnTo>
                  <a:pt x="802" y="19"/>
                </a:lnTo>
                <a:lnTo>
                  <a:pt x="907" y="15"/>
                </a:lnTo>
                <a:lnTo>
                  <a:pt x="1018" y="11"/>
                </a:lnTo>
                <a:lnTo>
                  <a:pt x="1134" y="8"/>
                </a:lnTo>
                <a:lnTo>
                  <a:pt x="1252" y="5"/>
                </a:lnTo>
                <a:lnTo>
                  <a:pt x="1374" y="2"/>
                </a:lnTo>
                <a:lnTo>
                  <a:pt x="1500" y="1"/>
                </a:lnTo>
                <a:lnTo>
                  <a:pt x="1630" y="0"/>
                </a:lnTo>
                <a:lnTo>
                  <a:pt x="1760" y="0"/>
                </a:lnTo>
                <a:close/>
              </a:path>
            </a:pathLst>
          </a:custGeom>
          <a:solidFill>
            <a:srgbClr val="58B6E5"/>
          </a:solidFill>
          <a:ln w="0">
            <a:noFill/>
            <a:prstDash val="solid"/>
            <a:round/>
          </a:ln>
        </p:spPr>
        <p:txBody>
          <a:bodyPr vert="horz" wrap="square" lIns="68580" tIns="34290" rIns="68580" bIns="34290" numCol="1" anchor="t" anchorCtr="0" compatLnSpc="1"/>
          <a:p>
            <a:endParaRPr lang="id-ID" sz="1350">
              <a:latin typeface="思源黑体 CN" panose="020B0A00000000000000" charset="-122"/>
              <a:ea typeface="思源黑体 CN" panose="020B0A00000000000000" charset="-122"/>
              <a:cs typeface="思源黑体 CN" panose="020B0A00000000000000" charset="-122"/>
            </a:endParaRPr>
          </a:p>
        </p:txBody>
      </p:sp>
      <p:sp>
        <p:nvSpPr>
          <p:cNvPr id="120" name="Freeform 15"/>
          <p:cNvSpPr/>
          <p:nvPr>
            <p:custDataLst>
              <p:tags r:id="rId15"/>
            </p:custDataLst>
          </p:nvPr>
        </p:nvSpPr>
        <p:spPr bwMode="auto">
          <a:xfrm>
            <a:off x="2985639" y="1618738"/>
            <a:ext cx="3161307" cy="329711"/>
          </a:xfrm>
          <a:custGeom>
            <a:avLst/>
            <a:gdLst>
              <a:gd name="T0" fmla="*/ 1581 w 2922"/>
              <a:gd name="T1" fmla="*/ 0 h 237"/>
              <a:gd name="T2" fmla="*/ 1812 w 2922"/>
              <a:gd name="T3" fmla="*/ 2 h 237"/>
              <a:gd name="T4" fmla="*/ 2030 w 2922"/>
              <a:gd name="T5" fmla="*/ 9 h 237"/>
              <a:gd name="T6" fmla="*/ 2231 w 2922"/>
              <a:gd name="T7" fmla="*/ 18 h 237"/>
              <a:gd name="T8" fmla="*/ 2412 w 2922"/>
              <a:gd name="T9" fmla="*/ 28 h 237"/>
              <a:gd name="T10" fmla="*/ 2570 w 2922"/>
              <a:gd name="T11" fmla="*/ 41 h 237"/>
              <a:gd name="T12" fmla="*/ 2704 w 2922"/>
              <a:gd name="T13" fmla="*/ 56 h 237"/>
              <a:gd name="T14" fmla="*/ 2808 w 2922"/>
              <a:gd name="T15" fmla="*/ 72 h 237"/>
              <a:gd name="T16" fmla="*/ 2880 w 2922"/>
              <a:gd name="T17" fmla="*/ 90 h 237"/>
              <a:gd name="T18" fmla="*/ 2917 w 2922"/>
              <a:gd name="T19" fmla="*/ 109 h 237"/>
              <a:gd name="T20" fmla="*/ 2921 w 2922"/>
              <a:gd name="T21" fmla="*/ 123 h 237"/>
              <a:gd name="T22" fmla="*/ 2914 w 2922"/>
              <a:gd name="T23" fmla="*/ 131 h 237"/>
              <a:gd name="T24" fmla="*/ 2872 w 2922"/>
              <a:gd name="T25" fmla="*/ 150 h 237"/>
              <a:gd name="T26" fmla="*/ 2797 w 2922"/>
              <a:gd name="T27" fmla="*/ 167 h 237"/>
              <a:gd name="T28" fmla="*/ 2692 w 2922"/>
              <a:gd name="T29" fmla="*/ 183 h 237"/>
              <a:gd name="T30" fmla="*/ 2558 w 2922"/>
              <a:gd name="T31" fmla="*/ 198 h 237"/>
              <a:gd name="T32" fmla="*/ 2402 w 2922"/>
              <a:gd name="T33" fmla="*/ 210 h 237"/>
              <a:gd name="T34" fmla="*/ 2222 w 2922"/>
              <a:gd name="T35" fmla="*/ 221 h 237"/>
              <a:gd name="T36" fmla="*/ 2022 w 2922"/>
              <a:gd name="T37" fmla="*/ 228 h 237"/>
              <a:gd name="T38" fmla="*/ 1808 w 2922"/>
              <a:gd name="T39" fmla="*/ 235 h 237"/>
              <a:gd name="T40" fmla="*/ 1579 w 2922"/>
              <a:gd name="T41" fmla="*/ 237 h 237"/>
              <a:gd name="T42" fmla="*/ 1342 w 2922"/>
              <a:gd name="T43" fmla="*/ 237 h 237"/>
              <a:gd name="T44" fmla="*/ 1115 w 2922"/>
              <a:gd name="T45" fmla="*/ 235 h 237"/>
              <a:gd name="T46" fmla="*/ 900 w 2922"/>
              <a:gd name="T47" fmla="*/ 228 h 237"/>
              <a:gd name="T48" fmla="*/ 701 w 2922"/>
              <a:gd name="T49" fmla="*/ 221 h 237"/>
              <a:gd name="T50" fmla="*/ 521 w 2922"/>
              <a:gd name="T51" fmla="*/ 210 h 237"/>
              <a:gd name="T52" fmla="*/ 363 w 2922"/>
              <a:gd name="T53" fmla="*/ 198 h 237"/>
              <a:gd name="T54" fmla="*/ 230 w 2922"/>
              <a:gd name="T55" fmla="*/ 183 h 237"/>
              <a:gd name="T56" fmla="*/ 124 w 2922"/>
              <a:gd name="T57" fmla="*/ 167 h 237"/>
              <a:gd name="T58" fmla="*/ 49 w 2922"/>
              <a:gd name="T59" fmla="*/ 150 h 237"/>
              <a:gd name="T60" fmla="*/ 8 w 2922"/>
              <a:gd name="T61" fmla="*/ 131 h 237"/>
              <a:gd name="T62" fmla="*/ 0 w 2922"/>
              <a:gd name="T63" fmla="*/ 123 h 237"/>
              <a:gd name="T64" fmla="*/ 4 w 2922"/>
              <a:gd name="T65" fmla="*/ 109 h 237"/>
              <a:gd name="T66" fmla="*/ 43 w 2922"/>
              <a:gd name="T67" fmla="*/ 90 h 237"/>
              <a:gd name="T68" fmla="*/ 115 w 2922"/>
              <a:gd name="T69" fmla="*/ 72 h 237"/>
              <a:gd name="T70" fmla="*/ 219 w 2922"/>
              <a:gd name="T71" fmla="*/ 56 h 237"/>
              <a:gd name="T72" fmla="*/ 351 w 2922"/>
              <a:gd name="T73" fmla="*/ 41 h 237"/>
              <a:gd name="T74" fmla="*/ 511 w 2922"/>
              <a:gd name="T75" fmla="*/ 28 h 237"/>
              <a:gd name="T76" fmla="*/ 692 w 2922"/>
              <a:gd name="T77" fmla="*/ 18 h 237"/>
              <a:gd name="T78" fmla="*/ 892 w 2922"/>
              <a:gd name="T79" fmla="*/ 9 h 237"/>
              <a:gd name="T80" fmla="*/ 1110 w 2922"/>
              <a:gd name="T81" fmla="*/ 2 h 237"/>
              <a:gd name="T82" fmla="*/ 1341 w 2922"/>
              <a:gd name="T83" fmla="*/ 0 h 2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922" h="237">
                <a:moveTo>
                  <a:pt x="1461" y="0"/>
                </a:moveTo>
                <a:lnTo>
                  <a:pt x="1581" y="0"/>
                </a:lnTo>
                <a:lnTo>
                  <a:pt x="1698" y="1"/>
                </a:lnTo>
                <a:lnTo>
                  <a:pt x="1812" y="2"/>
                </a:lnTo>
                <a:lnTo>
                  <a:pt x="1923" y="5"/>
                </a:lnTo>
                <a:lnTo>
                  <a:pt x="2030" y="9"/>
                </a:lnTo>
                <a:lnTo>
                  <a:pt x="2133" y="12"/>
                </a:lnTo>
                <a:lnTo>
                  <a:pt x="2231" y="18"/>
                </a:lnTo>
                <a:lnTo>
                  <a:pt x="2324" y="23"/>
                </a:lnTo>
                <a:lnTo>
                  <a:pt x="2412" y="28"/>
                </a:lnTo>
                <a:lnTo>
                  <a:pt x="2494" y="34"/>
                </a:lnTo>
                <a:lnTo>
                  <a:pt x="2570" y="41"/>
                </a:lnTo>
                <a:lnTo>
                  <a:pt x="2641" y="48"/>
                </a:lnTo>
                <a:lnTo>
                  <a:pt x="2704" y="56"/>
                </a:lnTo>
                <a:lnTo>
                  <a:pt x="2759" y="64"/>
                </a:lnTo>
                <a:lnTo>
                  <a:pt x="2808" y="72"/>
                </a:lnTo>
                <a:lnTo>
                  <a:pt x="2848" y="81"/>
                </a:lnTo>
                <a:lnTo>
                  <a:pt x="2880" y="90"/>
                </a:lnTo>
                <a:lnTo>
                  <a:pt x="2903" y="99"/>
                </a:lnTo>
                <a:lnTo>
                  <a:pt x="2917" y="109"/>
                </a:lnTo>
                <a:lnTo>
                  <a:pt x="2922" y="119"/>
                </a:lnTo>
                <a:lnTo>
                  <a:pt x="2921" y="123"/>
                </a:lnTo>
                <a:lnTo>
                  <a:pt x="2918" y="127"/>
                </a:lnTo>
                <a:lnTo>
                  <a:pt x="2914" y="131"/>
                </a:lnTo>
                <a:lnTo>
                  <a:pt x="2898" y="140"/>
                </a:lnTo>
                <a:lnTo>
                  <a:pt x="2872" y="150"/>
                </a:lnTo>
                <a:lnTo>
                  <a:pt x="2839" y="158"/>
                </a:lnTo>
                <a:lnTo>
                  <a:pt x="2797" y="167"/>
                </a:lnTo>
                <a:lnTo>
                  <a:pt x="2749" y="174"/>
                </a:lnTo>
                <a:lnTo>
                  <a:pt x="2692" y="183"/>
                </a:lnTo>
                <a:lnTo>
                  <a:pt x="2629" y="190"/>
                </a:lnTo>
                <a:lnTo>
                  <a:pt x="2558" y="198"/>
                </a:lnTo>
                <a:lnTo>
                  <a:pt x="2483" y="204"/>
                </a:lnTo>
                <a:lnTo>
                  <a:pt x="2402" y="210"/>
                </a:lnTo>
                <a:lnTo>
                  <a:pt x="2314" y="215"/>
                </a:lnTo>
                <a:lnTo>
                  <a:pt x="2222" y="221"/>
                </a:lnTo>
                <a:lnTo>
                  <a:pt x="2124" y="224"/>
                </a:lnTo>
                <a:lnTo>
                  <a:pt x="2022" y="228"/>
                </a:lnTo>
                <a:lnTo>
                  <a:pt x="1917" y="232"/>
                </a:lnTo>
                <a:lnTo>
                  <a:pt x="1808" y="235"/>
                </a:lnTo>
                <a:lnTo>
                  <a:pt x="1695" y="236"/>
                </a:lnTo>
                <a:lnTo>
                  <a:pt x="1579" y="237"/>
                </a:lnTo>
                <a:lnTo>
                  <a:pt x="1461" y="237"/>
                </a:lnTo>
                <a:lnTo>
                  <a:pt x="1342" y="237"/>
                </a:lnTo>
                <a:lnTo>
                  <a:pt x="1227" y="236"/>
                </a:lnTo>
                <a:lnTo>
                  <a:pt x="1115" y="235"/>
                </a:lnTo>
                <a:lnTo>
                  <a:pt x="1006" y="232"/>
                </a:lnTo>
                <a:lnTo>
                  <a:pt x="900" y="228"/>
                </a:lnTo>
                <a:lnTo>
                  <a:pt x="799" y="224"/>
                </a:lnTo>
                <a:lnTo>
                  <a:pt x="701" y="221"/>
                </a:lnTo>
                <a:lnTo>
                  <a:pt x="608" y="215"/>
                </a:lnTo>
                <a:lnTo>
                  <a:pt x="521" y="210"/>
                </a:lnTo>
                <a:lnTo>
                  <a:pt x="439" y="204"/>
                </a:lnTo>
                <a:lnTo>
                  <a:pt x="363" y="198"/>
                </a:lnTo>
                <a:lnTo>
                  <a:pt x="293" y="190"/>
                </a:lnTo>
                <a:lnTo>
                  <a:pt x="230" y="183"/>
                </a:lnTo>
                <a:lnTo>
                  <a:pt x="174" y="174"/>
                </a:lnTo>
                <a:lnTo>
                  <a:pt x="124" y="167"/>
                </a:lnTo>
                <a:lnTo>
                  <a:pt x="83" y="158"/>
                </a:lnTo>
                <a:lnTo>
                  <a:pt x="49" y="150"/>
                </a:lnTo>
                <a:lnTo>
                  <a:pt x="25" y="140"/>
                </a:lnTo>
                <a:lnTo>
                  <a:pt x="8" y="131"/>
                </a:lnTo>
                <a:lnTo>
                  <a:pt x="3" y="127"/>
                </a:lnTo>
                <a:lnTo>
                  <a:pt x="0" y="123"/>
                </a:lnTo>
                <a:lnTo>
                  <a:pt x="0" y="119"/>
                </a:lnTo>
                <a:lnTo>
                  <a:pt x="4" y="109"/>
                </a:lnTo>
                <a:lnTo>
                  <a:pt x="20" y="99"/>
                </a:lnTo>
                <a:lnTo>
                  <a:pt x="43" y="90"/>
                </a:lnTo>
                <a:lnTo>
                  <a:pt x="75" y="81"/>
                </a:lnTo>
                <a:lnTo>
                  <a:pt x="115" y="72"/>
                </a:lnTo>
                <a:lnTo>
                  <a:pt x="164" y="64"/>
                </a:lnTo>
                <a:lnTo>
                  <a:pt x="219" y="56"/>
                </a:lnTo>
                <a:lnTo>
                  <a:pt x="282" y="48"/>
                </a:lnTo>
                <a:lnTo>
                  <a:pt x="351" y="41"/>
                </a:lnTo>
                <a:lnTo>
                  <a:pt x="428" y="34"/>
                </a:lnTo>
                <a:lnTo>
                  <a:pt x="511" y="28"/>
                </a:lnTo>
                <a:lnTo>
                  <a:pt x="598" y="23"/>
                </a:lnTo>
                <a:lnTo>
                  <a:pt x="692" y="18"/>
                </a:lnTo>
                <a:lnTo>
                  <a:pt x="790" y="12"/>
                </a:lnTo>
                <a:lnTo>
                  <a:pt x="892" y="9"/>
                </a:lnTo>
                <a:lnTo>
                  <a:pt x="999" y="5"/>
                </a:lnTo>
                <a:lnTo>
                  <a:pt x="1110" y="2"/>
                </a:lnTo>
                <a:lnTo>
                  <a:pt x="1224" y="1"/>
                </a:lnTo>
                <a:lnTo>
                  <a:pt x="1341" y="0"/>
                </a:lnTo>
                <a:lnTo>
                  <a:pt x="1461" y="0"/>
                </a:lnTo>
                <a:close/>
              </a:path>
            </a:pathLst>
          </a:custGeom>
          <a:solidFill>
            <a:srgbClr val="56CA95"/>
          </a:solidFill>
          <a:ln w="0">
            <a:noFill/>
            <a:prstDash val="solid"/>
            <a:round/>
          </a:ln>
        </p:spPr>
        <p:txBody>
          <a:bodyPr vert="horz" wrap="square" lIns="68580" tIns="34290" rIns="68580" bIns="34290" numCol="1" anchor="t" anchorCtr="0" compatLnSpc="1"/>
          <a:p>
            <a:endParaRPr lang="id-ID" sz="1350">
              <a:latin typeface="思源黑体 CN" panose="020B0A00000000000000" charset="-122"/>
              <a:ea typeface="思源黑体 CN" panose="020B0A00000000000000" charset="-122"/>
              <a:cs typeface="思源黑体 CN" panose="020B0A00000000000000" charset="-122"/>
            </a:endParaRPr>
          </a:p>
        </p:txBody>
      </p:sp>
      <p:cxnSp>
        <p:nvCxnSpPr>
          <p:cNvPr id="49" name="直接连接符 48"/>
          <p:cNvCxnSpPr/>
          <p:nvPr/>
        </p:nvCxnSpPr>
        <p:spPr>
          <a:xfrm>
            <a:off x="3557270" y="2067560"/>
            <a:ext cx="0" cy="577215"/>
          </a:xfrm>
          <a:prstGeom prst="line">
            <a:avLst/>
          </a:prstGeom>
          <a:ln w="38100" cmpd="dbl">
            <a:solidFill>
              <a:srgbClr val="0070C0"/>
            </a:solidFill>
            <a:prstDash val="sysDot"/>
            <a:tailEnd type="none" w="med" len="med"/>
          </a:ln>
        </p:spPr>
        <p:style>
          <a:lnRef idx="3">
            <a:schemeClr val="accent1"/>
          </a:lnRef>
          <a:fillRef idx="0">
            <a:schemeClr val="accent1"/>
          </a:fillRef>
          <a:effectRef idx="2">
            <a:schemeClr val="accent1"/>
          </a:effectRef>
          <a:fontRef idx="minor">
            <a:schemeClr val="tx1"/>
          </a:fontRef>
        </p:style>
      </p:cxnSp>
      <p:cxnSp>
        <p:nvCxnSpPr>
          <p:cNvPr id="50" name="直接连接符 49"/>
          <p:cNvCxnSpPr/>
          <p:nvPr/>
        </p:nvCxnSpPr>
        <p:spPr>
          <a:xfrm>
            <a:off x="4602480" y="2067560"/>
            <a:ext cx="0" cy="577215"/>
          </a:xfrm>
          <a:prstGeom prst="line">
            <a:avLst/>
          </a:prstGeom>
          <a:ln w="38100" cmpd="dbl">
            <a:solidFill>
              <a:srgbClr val="0070C0"/>
            </a:solidFill>
            <a:prstDash val="sysDot"/>
            <a:tailEnd type="none" w="med" len="med"/>
          </a:ln>
        </p:spPr>
        <p:style>
          <a:lnRef idx="3">
            <a:schemeClr val="accent1"/>
          </a:lnRef>
          <a:fillRef idx="0">
            <a:schemeClr val="accent1"/>
          </a:fillRef>
          <a:effectRef idx="2">
            <a:schemeClr val="accent1"/>
          </a:effectRef>
          <a:fontRef idx="minor">
            <a:schemeClr val="tx1"/>
          </a:fontRef>
        </p:style>
      </p:cxnSp>
      <p:cxnSp>
        <p:nvCxnSpPr>
          <p:cNvPr id="51" name="直接连接符 50"/>
          <p:cNvCxnSpPr/>
          <p:nvPr/>
        </p:nvCxnSpPr>
        <p:spPr>
          <a:xfrm>
            <a:off x="5795645" y="2067560"/>
            <a:ext cx="0" cy="577215"/>
          </a:xfrm>
          <a:prstGeom prst="line">
            <a:avLst/>
          </a:prstGeom>
          <a:ln w="38100" cmpd="dbl">
            <a:solidFill>
              <a:srgbClr val="0070C0"/>
            </a:solidFill>
            <a:prstDash val="sysDot"/>
            <a:tailEnd type="none" w="med" len="med"/>
          </a:ln>
        </p:spPr>
        <p:style>
          <a:lnRef idx="3">
            <a:schemeClr val="accent1"/>
          </a:lnRef>
          <a:fillRef idx="0">
            <a:schemeClr val="accent1"/>
          </a:fillRef>
          <a:effectRef idx="2">
            <a:schemeClr val="accent1"/>
          </a:effectRef>
          <a:fontRef idx="minor">
            <a:schemeClr val="tx1"/>
          </a:fontRef>
        </p:style>
      </p:cxnSp>
      <p:cxnSp>
        <p:nvCxnSpPr>
          <p:cNvPr id="52" name="直接连接符 51"/>
          <p:cNvCxnSpPr/>
          <p:nvPr/>
        </p:nvCxnSpPr>
        <p:spPr>
          <a:xfrm>
            <a:off x="3253740" y="3055620"/>
            <a:ext cx="0" cy="577215"/>
          </a:xfrm>
          <a:prstGeom prst="line">
            <a:avLst/>
          </a:prstGeom>
          <a:ln w="38100" cmpd="dbl">
            <a:solidFill>
              <a:srgbClr val="0070C0"/>
            </a:solidFill>
            <a:prstDash val="sysDot"/>
            <a:tailEnd type="none" w="med" len="med"/>
          </a:ln>
        </p:spPr>
        <p:style>
          <a:lnRef idx="3">
            <a:schemeClr val="accent1"/>
          </a:lnRef>
          <a:fillRef idx="0">
            <a:schemeClr val="accent1"/>
          </a:fillRef>
          <a:effectRef idx="2">
            <a:schemeClr val="accent1"/>
          </a:effectRef>
          <a:fontRef idx="minor">
            <a:schemeClr val="tx1"/>
          </a:fontRef>
        </p:style>
      </p:cxnSp>
      <p:cxnSp>
        <p:nvCxnSpPr>
          <p:cNvPr id="53" name="直接连接符 52"/>
          <p:cNvCxnSpPr/>
          <p:nvPr/>
        </p:nvCxnSpPr>
        <p:spPr>
          <a:xfrm>
            <a:off x="4585970" y="3055620"/>
            <a:ext cx="0" cy="577215"/>
          </a:xfrm>
          <a:prstGeom prst="line">
            <a:avLst/>
          </a:prstGeom>
          <a:ln w="38100" cmpd="dbl">
            <a:solidFill>
              <a:srgbClr val="0070C0"/>
            </a:solidFill>
            <a:prstDash val="sysDot"/>
            <a:tailEnd type="none" w="med" len="med"/>
          </a:ln>
        </p:spPr>
        <p:style>
          <a:lnRef idx="3">
            <a:schemeClr val="accent1"/>
          </a:lnRef>
          <a:fillRef idx="0">
            <a:schemeClr val="accent1"/>
          </a:fillRef>
          <a:effectRef idx="2">
            <a:schemeClr val="accent1"/>
          </a:effectRef>
          <a:fontRef idx="minor">
            <a:schemeClr val="tx1"/>
          </a:fontRef>
        </p:style>
      </p:cxnSp>
      <p:cxnSp>
        <p:nvCxnSpPr>
          <p:cNvPr id="54" name="直接连接符 53"/>
          <p:cNvCxnSpPr/>
          <p:nvPr/>
        </p:nvCxnSpPr>
        <p:spPr>
          <a:xfrm>
            <a:off x="6066155" y="3055620"/>
            <a:ext cx="0" cy="577215"/>
          </a:xfrm>
          <a:prstGeom prst="line">
            <a:avLst/>
          </a:prstGeom>
          <a:ln w="38100" cmpd="dbl">
            <a:solidFill>
              <a:srgbClr val="0070C0"/>
            </a:solidFill>
            <a:prstDash val="sysDot"/>
            <a:tailEnd type="none" w="med" len="med"/>
          </a:ln>
        </p:spPr>
        <p:style>
          <a:lnRef idx="3">
            <a:schemeClr val="accent1"/>
          </a:lnRef>
          <a:fillRef idx="0">
            <a:schemeClr val="accent1"/>
          </a:fillRef>
          <a:effectRef idx="2">
            <a:schemeClr val="accent1"/>
          </a:effectRef>
          <a:fontRef idx="minor">
            <a:schemeClr val="tx1"/>
          </a:fontRef>
        </p:style>
      </p:cxnSp>
      <p:sp>
        <p:nvSpPr>
          <p:cNvPr id="119" name="Freeform 14"/>
          <p:cNvSpPr/>
          <p:nvPr>
            <p:custDataLst>
              <p:tags r:id="rId16"/>
            </p:custDataLst>
          </p:nvPr>
        </p:nvSpPr>
        <p:spPr bwMode="auto">
          <a:xfrm>
            <a:off x="2985639" y="1774093"/>
            <a:ext cx="3161307" cy="487301"/>
          </a:xfrm>
          <a:custGeom>
            <a:avLst/>
            <a:gdLst>
              <a:gd name="T0" fmla="*/ 8 w 2922"/>
              <a:gd name="T1" fmla="*/ 0 h 350"/>
              <a:gd name="T2" fmla="*/ 49 w 2922"/>
              <a:gd name="T3" fmla="*/ 19 h 350"/>
              <a:gd name="T4" fmla="*/ 124 w 2922"/>
              <a:gd name="T5" fmla="*/ 36 h 350"/>
              <a:gd name="T6" fmla="*/ 230 w 2922"/>
              <a:gd name="T7" fmla="*/ 52 h 350"/>
              <a:gd name="T8" fmla="*/ 363 w 2922"/>
              <a:gd name="T9" fmla="*/ 67 h 350"/>
              <a:gd name="T10" fmla="*/ 521 w 2922"/>
              <a:gd name="T11" fmla="*/ 79 h 350"/>
              <a:gd name="T12" fmla="*/ 701 w 2922"/>
              <a:gd name="T13" fmla="*/ 90 h 350"/>
              <a:gd name="T14" fmla="*/ 900 w 2922"/>
              <a:gd name="T15" fmla="*/ 97 h 350"/>
              <a:gd name="T16" fmla="*/ 1115 w 2922"/>
              <a:gd name="T17" fmla="*/ 104 h 350"/>
              <a:gd name="T18" fmla="*/ 1342 w 2922"/>
              <a:gd name="T19" fmla="*/ 106 h 350"/>
              <a:gd name="T20" fmla="*/ 1579 w 2922"/>
              <a:gd name="T21" fmla="*/ 106 h 350"/>
              <a:gd name="T22" fmla="*/ 1808 w 2922"/>
              <a:gd name="T23" fmla="*/ 104 h 350"/>
              <a:gd name="T24" fmla="*/ 2022 w 2922"/>
              <a:gd name="T25" fmla="*/ 97 h 350"/>
              <a:gd name="T26" fmla="*/ 2222 w 2922"/>
              <a:gd name="T27" fmla="*/ 90 h 350"/>
              <a:gd name="T28" fmla="*/ 2402 w 2922"/>
              <a:gd name="T29" fmla="*/ 79 h 350"/>
              <a:gd name="T30" fmla="*/ 2558 w 2922"/>
              <a:gd name="T31" fmla="*/ 67 h 350"/>
              <a:gd name="T32" fmla="*/ 2692 w 2922"/>
              <a:gd name="T33" fmla="*/ 52 h 350"/>
              <a:gd name="T34" fmla="*/ 2797 w 2922"/>
              <a:gd name="T35" fmla="*/ 36 h 350"/>
              <a:gd name="T36" fmla="*/ 2872 w 2922"/>
              <a:gd name="T37" fmla="*/ 19 h 350"/>
              <a:gd name="T38" fmla="*/ 2914 w 2922"/>
              <a:gd name="T39" fmla="*/ 0 h 350"/>
              <a:gd name="T40" fmla="*/ 2922 w 2922"/>
              <a:gd name="T41" fmla="*/ 232 h 350"/>
              <a:gd name="T42" fmla="*/ 2903 w 2922"/>
              <a:gd name="T43" fmla="*/ 252 h 350"/>
              <a:gd name="T44" fmla="*/ 2848 w 2922"/>
              <a:gd name="T45" fmla="*/ 270 h 350"/>
              <a:gd name="T46" fmla="*/ 2759 w 2922"/>
              <a:gd name="T47" fmla="*/ 286 h 350"/>
              <a:gd name="T48" fmla="*/ 2641 w 2922"/>
              <a:gd name="T49" fmla="*/ 302 h 350"/>
              <a:gd name="T50" fmla="*/ 2494 w 2922"/>
              <a:gd name="T51" fmla="*/ 316 h 350"/>
              <a:gd name="T52" fmla="*/ 2324 w 2922"/>
              <a:gd name="T53" fmla="*/ 329 h 350"/>
              <a:gd name="T54" fmla="*/ 2133 w 2922"/>
              <a:gd name="T55" fmla="*/ 338 h 350"/>
              <a:gd name="T56" fmla="*/ 1923 w 2922"/>
              <a:gd name="T57" fmla="*/ 345 h 350"/>
              <a:gd name="T58" fmla="*/ 1698 w 2922"/>
              <a:gd name="T59" fmla="*/ 349 h 350"/>
              <a:gd name="T60" fmla="*/ 1461 w 2922"/>
              <a:gd name="T61" fmla="*/ 350 h 350"/>
              <a:gd name="T62" fmla="*/ 1224 w 2922"/>
              <a:gd name="T63" fmla="*/ 349 h 350"/>
              <a:gd name="T64" fmla="*/ 999 w 2922"/>
              <a:gd name="T65" fmla="*/ 345 h 350"/>
              <a:gd name="T66" fmla="*/ 790 w 2922"/>
              <a:gd name="T67" fmla="*/ 338 h 350"/>
              <a:gd name="T68" fmla="*/ 598 w 2922"/>
              <a:gd name="T69" fmla="*/ 329 h 350"/>
              <a:gd name="T70" fmla="*/ 428 w 2922"/>
              <a:gd name="T71" fmla="*/ 316 h 350"/>
              <a:gd name="T72" fmla="*/ 282 w 2922"/>
              <a:gd name="T73" fmla="*/ 302 h 350"/>
              <a:gd name="T74" fmla="*/ 164 w 2922"/>
              <a:gd name="T75" fmla="*/ 286 h 350"/>
              <a:gd name="T76" fmla="*/ 75 w 2922"/>
              <a:gd name="T77" fmla="*/ 270 h 350"/>
              <a:gd name="T78" fmla="*/ 20 w 2922"/>
              <a:gd name="T79" fmla="*/ 252 h 350"/>
              <a:gd name="T80" fmla="*/ 0 w 2922"/>
              <a:gd name="T81" fmla="*/ 232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22" h="350">
                <a:moveTo>
                  <a:pt x="0" y="0"/>
                </a:moveTo>
                <a:lnTo>
                  <a:pt x="8" y="0"/>
                </a:lnTo>
                <a:lnTo>
                  <a:pt x="25" y="9"/>
                </a:lnTo>
                <a:lnTo>
                  <a:pt x="49" y="19"/>
                </a:lnTo>
                <a:lnTo>
                  <a:pt x="83" y="27"/>
                </a:lnTo>
                <a:lnTo>
                  <a:pt x="124" y="36"/>
                </a:lnTo>
                <a:lnTo>
                  <a:pt x="174" y="43"/>
                </a:lnTo>
                <a:lnTo>
                  <a:pt x="230" y="52"/>
                </a:lnTo>
                <a:lnTo>
                  <a:pt x="293" y="59"/>
                </a:lnTo>
                <a:lnTo>
                  <a:pt x="363" y="67"/>
                </a:lnTo>
                <a:lnTo>
                  <a:pt x="439" y="73"/>
                </a:lnTo>
                <a:lnTo>
                  <a:pt x="521" y="79"/>
                </a:lnTo>
                <a:lnTo>
                  <a:pt x="608" y="84"/>
                </a:lnTo>
                <a:lnTo>
                  <a:pt x="701" y="90"/>
                </a:lnTo>
                <a:lnTo>
                  <a:pt x="799" y="93"/>
                </a:lnTo>
                <a:lnTo>
                  <a:pt x="900" y="97"/>
                </a:lnTo>
                <a:lnTo>
                  <a:pt x="1006" y="101"/>
                </a:lnTo>
                <a:lnTo>
                  <a:pt x="1115" y="104"/>
                </a:lnTo>
                <a:lnTo>
                  <a:pt x="1227" y="105"/>
                </a:lnTo>
                <a:lnTo>
                  <a:pt x="1342" y="106"/>
                </a:lnTo>
                <a:lnTo>
                  <a:pt x="1461" y="106"/>
                </a:lnTo>
                <a:lnTo>
                  <a:pt x="1579" y="106"/>
                </a:lnTo>
                <a:lnTo>
                  <a:pt x="1695" y="105"/>
                </a:lnTo>
                <a:lnTo>
                  <a:pt x="1808" y="104"/>
                </a:lnTo>
                <a:lnTo>
                  <a:pt x="1917" y="101"/>
                </a:lnTo>
                <a:lnTo>
                  <a:pt x="2022" y="97"/>
                </a:lnTo>
                <a:lnTo>
                  <a:pt x="2124" y="93"/>
                </a:lnTo>
                <a:lnTo>
                  <a:pt x="2222" y="90"/>
                </a:lnTo>
                <a:lnTo>
                  <a:pt x="2314" y="84"/>
                </a:lnTo>
                <a:lnTo>
                  <a:pt x="2402" y="79"/>
                </a:lnTo>
                <a:lnTo>
                  <a:pt x="2483" y="73"/>
                </a:lnTo>
                <a:lnTo>
                  <a:pt x="2558" y="67"/>
                </a:lnTo>
                <a:lnTo>
                  <a:pt x="2629" y="59"/>
                </a:lnTo>
                <a:lnTo>
                  <a:pt x="2692" y="52"/>
                </a:lnTo>
                <a:lnTo>
                  <a:pt x="2749" y="43"/>
                </a:lnTo>
                <a:lnTo>
                  <a:pt x="2797" y="36"/>
                </a:lnTo>
                <a:lnTo>
                  <a:pt x="2839" y="27"/>
                </a:lnTo>
                <a:lnTo>
                  <a:pt x="2872" y="19"/>
                </a:lnTo>
                <a:lnTo>
                  <a:pt x="2898" y="9"/>
                </a:lnTo>
                <a:lnTo>
                  <a:pt x="2914" y="0"/>
                </a:lnTo>
                <a:lnTo>
                  <a:pt x="2922" y="0"/>
                </a:lnTo>
                <a:lnTo>
                  <a:pt x="2922" y="232"/>
                </a:lnTo>
                <a:lnTo>
                  <a:pt x="2917" y="241"/>
                </a:lnTo>
                <a:lnTo>
                  <a:pt x="2903" y="252"/>
                </a:lnTo>
                <a:lnTo>
                  <a:pt x="2880" y="261"/>
                </a:lnTo>
                <a:lnTo>
                  <a:pt x="2848" y="270"/>
                </a:lnTo>
                <a:lnTo>
                  <a:pt x="2808" y="279"/>
                </a:lnTo>
                <a:lnTo>
                  <a:pt x="2759" y="286"/>
                </a:lnTo>
                <a:lnTo>
                  <a:pt x="2704" y="295"/>
                </a:lnTo>
                <a:lnTo>
                  <a:pt x="2641" y="302"/>
                </a:lnTo>
                <a:lnTo>
                  <a:pt x="2570" y="309"/>
                </a:lnTo>
                <a:lnTo>
                  <a:pt x="2494" y="316"/>
                </a:lnTo>
                <a:lnTo>
                  <a:pt x="2412" y="322"/>
                </a:lnTo>
                <a:lnTo>
                  <a:pt x="2324" y="329"/>
                </a:lnTo>
                <a:lnTo>
                  <a:pt x="2231" y="334"/>
                </a:lnTo>
                <a:lnTo>
                  <a:pt x="2133" y="338"/>
                </a:lnTo>
                <a:lnTo>
                  <a:pt x="2030" y="341"/>
                </a:lnTo>
                <a:lnTo>
                  <a:pt x="1923" y="345"/>
                </a:lnTo>
                <a:lnTo>
                  <a:pt x="1812" y="348"/>
                </a:lnTo>
                <a:lnTo>
                  <a:pt x="1698" y="349"/>
                </a:lnTo>
                <a:lnTo>
                  <a:pt x="1581" y="350"/>
                </a:lnTo>
                <a:lnTo>
                  <a:pt x="1461" y="350"/>
                </a:lnTo>
                <a:lnTo>
                  <a:pt x="1341" y="350"/>
                </a:lnTo>
                <a:lnTo>
                  <a:pt x="1224" y="349"/>
                </a:lnTo>
                <a:lnTo>
                  <a:pt x="1110" y="348"/>
                </a:lnTo>
                <a:lnTo>
                  <a:pt x="999" y="345"/>
                </a:lnTo>
                <a:lnTo>
                  <a:pt x="892" y="341"/>
                </a:lnTo>
                <a:lnTo>
                  <a:pt x="790" y="338"/>
                </a:lnTo>
                <a:lnTo>
                  <a:pt x="692" y="334"/>
                </a:lnTo>
                <a:lnTo>
                  <a:pt x="598" y="329"/>
                </a:lnTo>
                <a:lnTo>
                  <a:pt x="511" y="322"/>
                </a:lnTo>
                <a:lnTo>
                  <a:pt x="428" y="316"/>
                </a:lnTo>
                <a:lnTo>
                  <a:pt x="351" y="309"/>
                </a:lnTo>
                <a:lnTo>
                  <a:pt x="282" y="302"/>
                </a:lnTo>
                <a:lnTo>
                  <a:pt x="219" y="295"/>
                </a:lnTo>
                <a:lnTo>
                  <a:pt x="164" y="286"/>
                </a:lnTo>
                <a:lnTo>
                  <a:pt x="115" y="279"/>
                </a:lnTo>
                <a:lnTo>
                  <a:pt x="75" y="270"/>
                </a:lnTo>
                <a:lnTo>
                  <a:pt x="43" y="261"/>
                </a:lnTo>
                <a:lnTo>
                  <a:pt x="20" y="252"/>
                </a:lnTo>
                <a:lnTo>
                  <a:pt x="4" y="241"/>
                </a:lnTo>
                <a:lnTo>
                  <a:pt x="0" y="232"/>
                </a:lnTo>
                <a:lnTo>
                  <a:pt x="0" y="0"/>
                </a:lnTo>
                <a:close/>
              </a:path>
            </a:pathLst>
          </a:custGeom>
          <a:solidFill>
            <a:srgbClr val="56CA95">
              <a:lumMod val="40000"/>
              <a:lumOff val="60000"/>
            </a:srgbClr>
          </a:solidFill>
          <a:ln w="0">
            <a:noFill/>
            <a:prstDash val="solid"/>
            <a:round/>
          </a:ln>
        </p:spPr>
        <p:txBody>
          <a:bodyPr vert="horz" wrap="square" lIns="68580" tIns="34290" rIns="68580" bIns="34290" numCol="1" anchor="t" anchorCtr="0" compatLnSpc="1"/>
          <a:p>
            <a:endParaRPr lang="id-ID" sz="1350">
              <a:latin typeface="思源黑体 CN" panose="020B0A00000000000000" charset="-122"/>
              <a:ea typeface="思源黑体 CN" panose="020B0A00000000000000" charset="-122"/>
              <a:cs typeface="思源黑体 CN" panose="020B0A00000000000000" charset="-122"/>
            </a:endParaRPr>
          </a:p>
        </p:txBody>
      </p:sp>
      <p:sp>
        <p:nvSpPr>
          <p:cNvPr id="38" name="文本框 37"/>
          <p:cNvSpPr txBox="1"/>
          <p:nvPr/>
        </p:nvSpPr>
        <p:spPr>
          <a:xfrm>
            <a:off x="3583940" y="1915795"/>
            <a:ext cx="1860550" cy="368300"/>
          </a:xfrm>
          <a:prstGeom prst="rect">
            <a:avLst/>
          </a:prstGeom>
          <a:noFill/>
        </p:spPr>
        <p:txBody>
          <a:bodyPr wrap="square" rtlCol="0">
            <a:spAutoFit/>
          </a:bodyPr>
          <a:p>
            <a:pPr algn="ctr"/>
            <a:r>
              <a:rPr lang="zh-CN" altLang="en-US" sz="1800" b="1">
                <a:latin typeface="楷体" panose="02010609060101010101" pitchFamily="49" charset="-122"/>
                <a:ea typeface="楷体" panose="02010609060101010101" pitchFamily="49" charset="-122"/>
              </a:rPr>
              <a:t>政府层</a:t>
            </a:r>
            <a:endParaRPr lang="zh-CN" altLang="en-US" sz="1800" b="1">
              <a:latin typeface="楷体" panose="02010609060101010101" pitchFamily="49" charset="-122"/>
              <a:ea typeface="楷体" panose="02010609060101010101" pitchFamily="49" charset="-122"/>
            </a:endParaRPr>
          </a:p>
        </p:txBody>
      </p:sp>
      <p:sp>
        <p:nvSpPr>
          <p:cNvPr id="121" name="Freeform 16"/>
          <p:cNvSpPr/>
          <p:nvPr>
            <p:custDataLst>
              <p:tags r:id="rId17"/>
            </p:custDataLst>
          </p:nvPr>
        </p:nvSpPr>
        <p:spPr bwMode="auto">
          <a:xfrm>
            <a:off x="2589762" y="2708705"/>
            <a:ext cx="3810669" cy="494007"/>
          </a:xfrm>
          <a:custGeom>
            <a:avLst/>
            <a:gdLst>
              <a:gd name="T0" fmla="*/ 9 w 3522"/>
              <a:gd name="T1" fmla="*/ 0 h 355"/>
              <a:gd name="T2" fmla="*/ 55 w 3522"/>
              <a:gd name="T3" fmla="*/ 18 h 355"/>
              <a:gd name="T4" fmla="*/ 139 w 3522"/>
              <a:gd name="T5" fmla="*/ 35 h 355"/>
              <a:gd name="T6" fmla="*/ 256 w 3522"/>
              <a:gd name="T7" fmla="*/ 51 h 355"/>
              <a:gd name="T8" fmla="*/ 402 w 3522"/>
              <a:gd name="T9" fmla="*/ 65 h 355"/>
              <a:gd name="T10" fmla="*/ 577 w 3522"/>
              <a:gd name="T11" fmla="*/ 78 h 355"/>
              <a:gd name="T12" fmla="*/ 776 w 3522"/>
              <a:gd name="T13" fmla="*/ 88 h 355"/>
              <a:gd name="T14" fmla="*/ 997 w 3522"/>
              <a:gd name="T15" fmla="*/ 97 h 355"/>
              <a:gd name="T16" fmla="*/ 1238 w 3522"/>
              <a:gd name="T17" fmla="*/ 103 h 355"/>
              <a:gd name="T18" fmla="*/ 1492 w 3522"/>
              <a:gd name="T19" fmla="*/ 107 h 355"/>
              <a:gd name="T20" fmla="*/ 1760 w 3522"/>
              <a:gd name="T21" fmla="*/ 108 h 355"/>
              <a:gd name="T22" fmla="*/ 2028 w 3522"/>
              <a:gd name="T23" fmla="*/ 107 h 355"/>
              <a:gd name="T24" fmla="*/ 2284 w 3522"/>
              <a:gd name="T25" fmla="*/ 103 h 355"/>
              <a:gd name="T26" fmla="*/ 2523 w 3522"/>
              <a:gd name="T27" fmla="*/ 97 h 355"/>
              <a:gd name="T28" fmla="*/ 2744 w 3522"/>
              <a:gd name="T29" fmla="*/ 88 h 355"/>
              <a:gd name="T30" fmla="*/ 2945 w 3522"/>
              <a:gd name="T31" fmla="*/ 78 h 355"/>
              <a:gd name="T32" fmla="*/ 3120 w 3522"/>
              <a:gd name="T33" fmla="*/ 65 h 355"/>
              <a:gd name="T34" fmla="*/ 3266 w 3522"/>
              <a:gd name="T35" fmla="*/ 51 h 355"/>
              <a:gd name="T36" fmla="*/ 3383 w 3522"/>
              <a:gd name="T37" fmla="*/ 35 h 355"/>
              <a:gd name="T38" fmla="*/ 3467 w 3522"/>
              <a:gd name="T39" fmla="*/ 18 h 355"/>
              <a:gd name="T40" fmla="*/ 3513 w 3522"/>
              <a:gd name="T41" fmla="*/ 0 h 355"/>
              <a:gd name="T42" fmla="*/ 3522 w 3522"/>
              <a:gd name="T43" fmla="*/ 234 h 355"/>
              <a:gd name="T44" fmla="*/ 3503 w 3522"/>
              <a:gd name="T45" fmla="*/ 252 h 355"/>
              <a:gd name="T46" fmla="*/ 3448 w 3522"/>
              <a:gd name="T47" fmla="*/ 269 h 355"/>
              <a:gd name="T48" fmla="*/ 3359 w 3522"/>
              <a:gd name="T49" fmla="*/ 286 h 355"/>
              <a:gd name="T50" fmla="*/ 3238 w 3522"/>
              <a:gd name="T51" fmla="*/ 300 h 355"/>
              <a:gd name="T52" fmla="*/ 3090 w 3522"/>
              <a:gd name="T53" fmla="*/ 314 h 355"/>
              <a:gd name="T54" fmla="*/ 2917 w 3522"/>
              <a:gd name="T55" fmla="*/ 326 h 355"/>
              <a:gd name="T56" fmla="*/ 2720 w 3522"/>
              <a:gd name="T57" fmla="*/ 336 h 355"/>
              <a:gd name="T58" fmla="*/ 2504 w 3522"/>
              <a:gd name="T59" fmla="*/ 344 h 355"/>
              <a:gd name="T60" fmla="*/ 2270 w 3522"/>
              <a:gd name="T61" fmla="*/ 350 h 355"/>
              <a:gd name="T62" fmla="*/ 2021 w 3522"/>
              <a:gd name="T63" fmla="*/ 354 h 355"/>
              <a:gd name="T64" fmla="*/ 1760 w 3522"/>
              <a:gd name="T65" fmla="*/ 355 h 355"/>
              <a:gd name="T66" fmla="*/ 1500 w 3522"/>
              <a:gd name="T67" fmla="*/ 354 h 355"/>
              <a:gd name="T68" fmla="*/ 1252 w 3522"/>
              <a:gd name="T69" fmla="*/ 350 h 355"/>
              <a:gd name="T70" fmla="*/ 1018 w 3522"/>
              <a:gd name="T71" fmla="*/ 344 h 355"/>
              <a:gd name="T72" fmla="*/ 802 w 3522"/>
              <a:gd name="T73" fmla="*/ 336 h 355"/>
              <a:gd name="T74" fmla="*/ 605 w 3522"/>
              <a:gd name="T75" fmla="*/ 326 h 355"/>
              <a:gd name="T76" fmla="*/ 432 w 3522"/>
              <a:gd name="T77" fmla="*/ 314 h 355"/>
              <a:gd name="T78" fmla="*/ 283 w 3522"/>
              <a:gd name="T79" fmla="*/ 300 h 355"/>
              <a:gd name="T80" fmla="*/ 163 w 3522"/>
              <a:gd name="T81" fmla="*/ 286 h 355"/>
              <a:gd name="T82" fmla="*/ 74 w 3522"/>
              <a:gd name="T83" fmla="*/ 269 h 355"/>
              <a:gd name="T84" fmla="*/ 18 w 3522"/>
              <a:gd name="T85" fmla="*/ 252 h 355"/>
              <a:gd name="T86" fmla="*/ 0 w 3522"/>
              <a:gd name="T87" fmla="*/ 23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522" h="355">
                <a:moveTo>
                  <a:pt x="0" y="0"/>
                </a:moveTo>
                <a:lnTo>
                  <a:pt x="9" y="0"/>
                </a:lnTo>
                <a:lnTo>
                  <a:pt x="27" y="9"/>
                </a:lnTo>
                <a:lnTo>
                  <a:pt x="55" y="18"/>
                </a:lnTo>
                <a:lnTo>
                  <a:pt x="92" y="26"/>
                </a:lnTo>
                <a:lnTo>
                  <a:pt x="139" y="35"/>
                </a:lnTo>
                <a:lnTo>
                  <a:pt x="193" y="43"/>
                </a:lnTo>
                <a:lnTo>
                  <a:pt x="256" y="51"/>
                </a:lnTo>
                <a:lnTo>
                  <a:pt x="325" y="57"/>
                </a:lnTo>
                <a:lnTo>
                  <a:pt x="402" y="65"/>
                </a:lnTo>
                <a:lnTo>
                  <a:pt x="487" y="71"/>
                </a:lnTo>
                <a:lnTo>
                  <a:pt x="577" y="78"/>
                </a:lnTo>
                <a:lnTo>
                  <a:pt x="675" y="83"/>
                </a:lnTo>
                <a:lnTo>
                  <a:pt x="776" y="88"/>
                </a:lnTo>
                <a:lnTo>
                  <a:pt x="884" y="92"/>
                </a:lnTo>
                <a:lnTo>
                  <a:pt x="997" y="97"/>
                </a:lnTo>
                <a:lnTo>
                  <a:pt x="1116" y="99"/>
                </a:lnTo>
                <a:lnTo>
                  <a:pt x="1238" y="103"/>
                </a:lnTo>
                <a:lnTo>
                  <a:pt x="1364" y="105"/>
                </a:lnTo>
                <a:lnTo>
                  <a:pt x="1492" y="107"/>
                </a:lnTo>
                <a:lnTo>
                  <a:pt x="1626" y="108"/>
                </a:lnTo>
                <a:lnTo>
                  <a:pt x="1760" y="108"/>
                </a:lnTo>
                <a:lnTo>
                  <a:pt x="1896" y="108"/>
                </a:lnTo>
                <a:lnTo>
                  <a:pt x="2028" y="107"/>
                </a:lnTo>
                <a:lnTo>
                  <a:pt x="2158" y="105"/>
                </a:lnTo>
                <a:lnTo>
                  <a:pt x="2284" y="103"/>
                </a:lnTo>
                <a:lnTo>
                  <a:pt x="2406" y="99"/>
                </a:lnTo>
                <a:lnTo>
                  <a:pt x="2523" y="97"/>
                </a:lnTo>
                <a:lnTo>
                  <a:pt x="2636" y="92"/>
                </a:lnTo>
                <a:lnTo>
                  <a:pt x="2744" y="88"/>
                </a:lnTo>
                <a:lnTo>
                  <a:pt x="2847" y="83"/>
                </a:lnTo>
                <a:lnTo>
                  <a:pt x="2945" y="78"/>
                </a:lnTo>
                <a:lnTo>
                  <a:pt x="3035" y="71"/>
                </a:lnTo>
                <a:lnTo>
                  <a:pt x="3120" y="65"/>
                </a:lnTo>
                <a:lnTo>
                  <a:pt x="3197" y="57"/>
                </a:lnTo>
                <a:lnTo>
                  <a:pt x="3266" y="51"/>
                </a:lnTo>
                <a:lnTo>
                  <a:pt x="3329" y="43"/>
                </a:lnTo>
                <a:lnTo>
                  <a:pt x="3383" y="35"/>
                </a:lnTo>
                <a:lnTo>
                  <a:pt x="3430" y="26"/>
                </a:lnTo>
                <a:lnTo>
                  <a:pt x="3467" y="18"/>
                </a:lnTo>
                <a:lnTo>
                  <a:pt x="3494" y="9"/>
                </a:lnTo>
                <a:lnTo>
                  <a:pt x="3513" y="0"/>
                </a:lnTo>
                <a:lnTo>
                  <a:pt x="3522" y="0"/>
                </a:lnTo>
                <a:lnTo>
                  <a:pt x="3522" y="234"/>
                </a:lnTo>
                <a:lnTo>
                  <a:pt x="3517" y="243"/>
                </a:lnTo>
                <a:lnTo>
                  <a:pt x="3503" y="252"/>
                </a:lnTo>
                <a:lnTo>
                  <a:pt x="3480" y="261"/>
                </a:lnTo>
                <a:lnTo>
                  <a:pt x="3448" y="269"/>
                </a:lnTo>
                <a:lnTo>
                  <a:pt x="3408" y="278"/>
                </a:lnTo>
                <a:lnTo>
                  <a:pt x="3359" y="286"/>
                </a:lnTo>
                <a:lnTo>
                  <a:pt x="3302" y="293"/>
                </a:lnTo>
                <a:lnTo>
                  <a:pt x="3238" y="300"/>
                </a:lnTo>
                <a:lnTo>
                  <a:pt x="3167" y="308"/>
                </a:lnTo>
                <a:lnTo>
                  <a:pt x="3090" y="314"/>
                </a:lnTo>
                <a:lnTo>
                  <a:pt x="3007" y="320"/>
                </a:lnTo>
                <a:lnTo>
                  <a:pt x="2917" y="326"/>
                </a:lnTo>
                <a:lnTo>
                  <a:pt x="2822" y="331"/>
                </a:lnTo>
                <a:lnTo>
                  <a:pt x="2720" y="336"/>
                </a:lnTo>
                <a:lnTo>
                  <a:pt x="2615" y="340"/>
                </a:lnTo>
                <a:lnTo>
                  <a:pt x="2504" y="344"/>
                </a:lnTo>
                <a:lnTo>
                  <a:pt x="2388" y="347"/>
                </a:lnTo>
                <a:lnTo>
                  <a:pt x="2270" y="350"/>
                </a:lnTo>
                <a:lnTo>
                  <a:pt x="2147" y="353"/>
                </a:lnTo>
                <a:lnTo>
                  <a:pt x="2021" y="354"/>
                </a:lnTo>
                <a:lnTo>
                  <a:pt x="1892" y="355"/>
                </a:lnTo>
                <a:lnTo>
                  <a:pt x="1760" y="355"/>
                </a:lnTo>
                <a:lnTo>
                  <a:pt x="1630" y="355"/>
                </a:lnTo>
                <a:lnTo>
                  <a:pt x="1500" y="354"/>
                </a:lnTo>
                <a:lnTo>
                  <a:pt x="1374" y="353"/>
                </a:lnTo>
                <a:lnTo>
                  <a:pt x="1252" y="350"/>
                </a:lnTo>
                <a:lnTo>
                  <a:pt x="1134" y="347"/>
                </a:lnTo>
                <a:lnTo>
                  <a:pt x="1018" y="344"/>
                </a:lnTo>
                <a:lnTo>
                  <a:pt x="907" y="340"/>
                </a:lnTo>
                <a:lnTo>
                  <a:pt x="802" y="336"/>
                </a:lnTo>
                <a:lnTo>
                  <a:pt x="701" y="331"/>
                </a:lnTo>
                <a:lnTo>
                  <a:pt x="605" y="326"/>
                </a:lnTo>
                <a:lnTo>
                  <a:pt x="515" y="320"/>
                </a:lnTo>
                <a:lnTo>
                  <a:pt x="432" y="314"/>
                </a:lnTo>
                <a:lnTo>
                  <a:pt x="353" y="308"/>
                </a:lnTo>
                <a:lnTo>
                  <a:pt x="283" y="300"/>
                </a:lnTo>
                <a:lnTo>
                  <a:pt x="220" y="293"/>
                </a:lnTo>
                <a:lnTo>
                  <a:pt x="163" y="286"/>
                </a:lnTo>
                <a:lnTo>
                  <a:pt x="114" y="278"/>
                </a:lnTo>
                <a:lnTo>
                  <a:pt x="74" y="269"/>
                </a:lnTo>
                <a:lnTo>
                  <a:pt x="42" y="261"/>
                </a:lnTo>
                <a:lnTo>
                  <a:pt x="18" y="252"/>
                </a:lnTo>
                <a:lnTo>
                  <a:pt x="4" y="243"/>
                </a:lnTo>
                <a:lnTo>
                  <a:pt x="0" y="234"/>
                </a:lnTo>
                <a:lnTo>
                  <a:pt x="0" y="0"/>
                </a:lnTo>
                <a:close/>
              </a:path>
            </a:pathLst>
          </a:custGeom>
          <a:solidFill>
            <a:srgbClr val="58B6E5">
              <a:lumMod val="40000"/>
              <a:lumOff val="60000"/>
            </a:srgbClr>
          </a:solidFill>
          <a:ln w="0">
            <a:noFill/>
            <a:prstDash val="solid"/>
            <a:round/>
          </a:ln>
        </p:spPr>
        <p:txBody>
          <a:bodyPr vert="horz" wrap="square" lIns="68580" tIns="34290" rIns="68580" bIns="34290" numCol="1" anchor="t" anchorCtr="0" compatLnSpc="1"/>
          <a:p>
            <a:endParaRPr lang="id-ID" sz="1350">
              <a:latin typeface="思源黑体 CN" panose="020B0A00000000000000" charset="-122"/>
              <a:ea typeface="思源黑体 CN" panose="020B0A00000000000000" charset="-122"/>
              <a:cs typeface="思源黑体 CN" panose="020B0A00000000000000" charset="-122"/>
            </a:endParaRPr>
          </a:p>
        </p:txBody>
      </p:sp>
      <p:sp>
        <p:nvSpPr>
          <p:cNvPr id="37" name="文本框 36"/>
          <p:cNvSpPr txBox="1"/>
          <p:nvPr/>
        </p:nvSpPr>
        <p:spPr>
          <a:xfrm>
            <a:off x="3557270" y="2834640"/>
            <a:ext cx="1860550" cy="368300"/>
          </a:xfrm>
          <a:prstGeom prst="rect">
            <a:avLst/>
          </a:prstGeom>
          <a:noFill/>
        </p:spPr>
        <p:txBody>
          <a:bodyPr wrap="square" rtlCol="0">
            <a:spAutoFit/>
          </a:bodyPr>
          <a:p>
            <a:pPr algn="ctr"/>
            <a:r>
              <a:rPr lang="zh-CN" altLang="en-US" sz="1800" b="1">
                <a:latin typeface="楷体" panose="02010609060101010101" pitchFamily="49" charset="-122"/>
                <a:ea typeface="楷体" panose="02010609060101010101" pitchFamily="49" charset="-122"/>
              </a:rPr>
              <a:t>园区层</a:t>
            </a:r>
            <a:endParaRPr lang="zh-CN" altLang="en-US" sz="1800" b="1">
              <a:latin typeface="楷体" panose="02010609060101010101" pitchFamily="49" charset="-122"/>
              <a:ea typeface="楷体" panose="02010609060101010101" pitchFamily="49" charset="-122"/>
            </a:endParaRPr>
          </a:p>
        </p:txBody>
      </p:sp>
      <p:sp>
        <p:nvSpPr>
          <p:cNvPr id="123" name="Freeform 18"/>
          <p:cNvSpPr/>
          <p:nvPr>
            <p:custDataLst>
              <p:tags r:id="rId18"/>
            </p:custDataLst>
          </p:nvPr>
        </p:nvSpPr>
        <p:spPr bwMode="auto">
          <a:xfrm>
            <a:off x="2203609" y="3689365"/>
            <a:ext cx="4582973" cy="488977"/>
          </a:xfrm>
          <a:custGeom>
            <a:avLst/>
            <a:gdLst>
              <a:gd name="T0" fmla="*/ 12 w 4236"/>
              <a:gd name="T1" fmla="*/ 0 h 351"/>
              <a:gd name="T2" fmla="*/ 60 w 4236"/>
              <a:gd name="T3" fmla="*/ 15 h 351"/>
              <a:gd name="T4" fmla="*/ 147 w 4236"/>
              <a:gd name="T5" fmla="*/ 31 h 351"/>
              <a:gd name="T6" fmla="*/ 266 w 4236"/>
              <a:gd name="T7" fmla="*/ 45 h 351"/>
              <a:gd name="T8" fmla="*/ 416 w 4236"/>
              <a:gd name="T9" fmla="*/ 59 h 351"/>
              <a:gd name="T10" fmla="*/ 595 w 4236"/>
              <a:gd name="T11" fmla="*/ 70 h 351"/>
              <a:gd name="T12" fmla="*/ 801 w 4236"/>
              <a:gd name="T13" fmla="*/ 81 h 351"/>
              <a:gd name="T14" fmla="*/ 1028 w 4236"/>
              <a:gd name="T15" fmla="*/ 90 h 351"/>
              <a:gd name="T16" fmla="*/ 1276 w 4236"/>
              <a:gd name="T17" fmla="*/ 96 h 351"/>
              <a:gd name="T18" fmla="*/ 1544 w 4236"/>
              <a:gd name="T19" fmla="*/ 103 h 351"/>
              <a:gd name="T20" fmla="*/ 1824 w 4236"/>
              <a:gd name="T21" fmla="*/ 105 h 351"/>
              <a:gd name="T22" fmla="*/ 2118 w 4236"/>
              <a:gd name="T23" fmla="*/ 106 h 351"/>
              <a:gd name="T24" fmla="*/ 2412 w 4236"/>
              <a:gd name="T25" fmla="*/ 105 h 351"/>
              <a:gd name="T26" fmla="*/ 2693 w 4236"/>
              <a:gd name="T27" fmla="*/ 103 h 351"/>
              <a:gd name="T28" fmla="*/ 2959 w 4236"/>
              <a:gd name="T29" fmla="*/ 96 h 351"/>
              <a:gd name="T30" fmla="*/ 3207 w 4236"/>
              <a:gd name="T31" fmla="*/ 90 h 351"/>
              <a:gd name="T32" fmla="*/ 3435 w 4236"/>
              <a:gd name="T33" fmla="*/ 81 h 351"/>
              <a:gd name="T34" fmla="*/ 3640 w 4236"/>
              <a:gd name="T35" fmla="*/ 70 h 351"/>
              <a:gd name="T36" fmla="*/ 3819 w 4236"/>
              <a:gd name="T37" fmla="*/ 59 h 351"/>
              <a:gd name="T38" fmla="*/ 3971 w 4236"/>
              <a:gd name="T39" fmla="*/ 45 h 351"/>
              <a:gd name="T40" fmla="*/ 4090 w 4236"/>
              <a:gd name="T41" fmla="*/ 31 h 351"/>
              <a:gd name="T42" fmla="*/ 4175 w 4236"/>
              <a:gd name="T43" fmla="*/ 15 h 351"/>
              <a:gd name="T44" fmla="*/ 4224 w 4236"/>
              <a:gd name="T45" fmla="*/ 0 h 351"/>
              <a:gd name="T46" fmla="*/ 4236 w 4236"/>
              <a:gd name="T47" fmla="*/ 231 h 351"/>
              <a:gd name="T48" fmla="*/ 4216 w 4236"/>
              <a:gd name="T49" fmla="*/ 248 h 351"/>
              <a:gd name="T50" fmla="*/ 4160 w 4236"/>
              <a:gd name="T51" fmla="*/ 263 h 351"/>
              <a:gd name="T52" fmla="*/ 4070 w 4236"/>
              <a:gd name="T53" fmla="*/ 279 h 351"/>
              <a:gd name="T54" fmla="*/ 3946 w 4236"/>
              <a:gd name="T55" fmla="*/ 291 h 351"/>
              <a:gd name="T56" fmla="*/ 3795 w 4236"/>
              <a:gd name="T57" fmla="*/ 304 h 351"/>
              <a:gd name="T58" fmla="*/ 3616 w 4236"/>
              <a:gd name="T59" fmla="*/ 316 h 351"/>
              <a:gd name="T60" fmla="*/ 3412 w 4236"/>
              <a:gd name="T61" fmla="*/ 326 h 351"/>
              <a:gd name="T62" fmla="*/ 3187 w 4236"/>
              <a:gd name="T63" fmla="*/ 335 h 351"/>
              <a:gd name="T64" fmla="*/ 2942 w 4236"/>
              <a:gd name="T65" fmla="*/ 342 h 351"/>
              <a:gd name="T66" fmla="*/ 2681 w 4236"/>
              <a:gd name="T67" fmla="*/ 347 h 351"/>
              <a:gd name="T68" fmla="*/ 2405 w 4236"/>
              <a:gd name="T69" fmla="*/ 349 h 351"/>
              <a:gd name="T70" fmla="*/ 2118 w 4236"/>
              <a:gd name="T71" fmla="*/ 351 h 351"/>
              <a:gd name="T72" fmla="*/ 1830 w 4236"/>
              <a:gd name="T73" fmla="*/ 349 h 351"/>
              <a:gd name="T74" fmla="*/ 1555 w 4236"/>
              <a:gd name="T75" fmla="*/ 347 h 351"/>
              <a:gd name="T76" fmla="*/ 1293 w 4236"/>
              <a:gd name="T77" fmla="*/ 342 h 351"/>
              <a:gd name="T78" fmla="*/ 1049 w 4236"/>
              <a:gd name="T79" fmla="*/ 335 h 351"/>
              <a:gd name="T80" fmla="*/ 824 w 4236"/>
              <a:gd name="T81" fmla="*/ 326 h 351"/>
              <a:gd name="T82" fmla="*/ 621 w 4236"/>
              <a:gd name="T83" fmla="*/ 316 h 351"/>
              <a:gd name="T84" fmla="*/ 441 w 4236"/>
              <a:gd name="T85" fmla="*/ 304 h 351"/>
              <a:gd name="T86" fmla="*/ 289 w 4236"/>
              <a:gd name="T87" fmla="*/ 291 h 351"/>
              <a:gd name="T88" fmla="*/ 166 w 4236"/>
              <a:gd name="T89" fmla="*/ 279 h 351"/>
              <a:gd name="T90" fmla="*/ 76 w 4236"/>
              <a:gd name="T91" fmla="*/ 263 h 351"/>
              <a:gd name="T92" fmla="*/ 19 w 4236"/>
              <a:gd name="T93" fmla="*/ 248 h 351"/>
              <a:gd name="T94" fmla="*/ 0 w 4236"/>
              <a:gd name="T95" fmla="*/ 231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236" h="351">
                <a:moveTo>
                  <a:pt x="0" y="0"/>
                </a:moveTo>
                <a:lnTo>
                  <a:pt x="12" y="0"/>
                </a:lnTo>
                <a:lnTo>
                  <a:pt x="31" y="7"/>
                </a:lnTo>
                <a:lnTo>
                  <a:pt x="60" y="15"/>
                </a:lnTo>
                <a:lnTo>
                  <a:pt x="99" y="23"/>
                </a:lnTo>
                <a:lnTo>
                  <a:pt x="147" y="31"/>
                </a:lnTo>
                <a:lnTo>
                  <a:pt x="202" y="38"/>
                </a:lnTo>
                <a:lnTo>
                  <a:pt x="266" y="45"/>
                </a:lnTo>
                <a:lnTo>
                  <a:pt x="337" y="52"/>
                </a:lnTo>
                <a:lnTo>
                  <a:pt x="416" y="59"/>
                </a:lnTo>
                <a:lnTo>
                  <a:pt x="503" y="64"/>
                </a:lnTo>
                <a:lnTo>
                  <a:pt x="595" y="70"/>
                </a:lnTo>
                <a:lnTo>
                  <a:pt x="695" y="76"/>
                </a:lnTo>
                <a:lnTo>
                  <a:pt x="801" y="81"/>
                </a:lnTo>
                <a:lnTo>
                  <a:pt x="911" y="86"/>
                </a:lnTo>
                <a:lnTo>
                  <a:pt x="1028" y="90"/>
                </a:lnTo>
                <a:lnTo>
                  <a:pt x="1150" y="94"/>
                </a:lnTo>
                <a:lnTo>
                  <a:pt x="1276" y="96"/>
                </a:lnTo>
                <a:lnTo>
                  <a:pt x="1408" y="100"/>
                </a:lnTo>
                <a:lnTo>
                  <a:pt x="1544" y="103"/>
                </a:lnTo>
                <a:lnTo>
                  <a:pt x="1683" y="104"/>
                </a:lnTo>
                <a:lnTo>
                  <a:pt x="1824" y="105"/>
                </a:lnTo>
                <a:lnTo>
                  <a:pt x="1969" y="106"/>
                </a:lnTo>
                <a:lnTo>
                  <a:pt x="2118" y="106"/>
                </a:lnTo>
                <a:lnTo>
                  <a:pt x="2266" y="106"/>
                </a:lnTo>
                <a:lnTo>
                  <a:pt x="2412" y="105"/>
                </a:lnTo>
                <a:lnTo>
                  <a:pt x="2554" y="104"/>
                </a:lnTo>
                <a:lnTo>
                  <a:pt x="2693" y="103"/>
                </a:lnTo>
                <a:lnTo>
                  <a:pt x="2828" y="100"/>
                </a:lnTo>
                <a:lnTo>
                  <a:pt x="2959" y="96"/>
                </a:lnTo>
                <a:lnTo>
                  <a:pt x="3085" y="94"/>
                </a:lnTo>
                <a:lnTo>
                  <a:pt x="3207" y="90"/>
                </a:lnTo>
                <a:lnTo>
                  <a:pt x="3324" y="86"/>
                </a:lnTo>
                <a:lnTo>
                  <a:pt x="3435" y="81"/>
                </a:lnTo>
                <a:lnTo>
                  <a:pt x="3541" y="76"/>
                </a:lnTo>
                <a:lnTo>
                  <a:pt x="3640" y="70"/>
                </a:lnTo>
                <a:lnTo>
                  <a:pt x="3733" y="64"/>
                </a:lnTo>
                <a:lnTo>
                  <a:pt x="3819" y="59"/>
                </a:lnTo>
                <a:lnTo>
                  <a:pt x="3899" y="52"/>
                </a:lnTo>
                <a:lnTo>
                  <a:pt x="3971" y="45"/>
                </a:lnTo>
                <a:lnTo>
                  <a:pt x="4034" y="38"/>
                </a:lnTo>
                <a:lnTo>
                  <a:pt x="4090" y="31"/>
                </a:lnTo>
                <a:lnTo>
                  <a:pt x="4137" y="23"/>
                </a:lnTo>
                <a:lnTo>
                  <a:pt x="4175" y="15"/>
                </a:lnTo>
                <a:lnTo>
                  <a:pt x="4205" y="7"/>
                </a:lnTo>
                <a:lnTo>
                  <a:pt x="4224" y="0"/>
                </a:lnTo>
                <a:lnTo>
                  <a:pt x="4236" y="0"/>
                </a:lnTo>
                <a:lnTo>
                  <a:pt x="4236" y="231"/>
                </a:lnTo>
                <a:lnTo>
                  <a:pt x="4230" y="240"/>
                </a:lnTo>
                <a:lnTo>
                  <a:pt x="4216" y="248"/>
                </a:lnTo>
                <a:lnTo>
                  <a:pt x="4193" y="255"/>
                </a:lnTo>
                <a:lnTo>
                  <a:pt x="4160" y="263"/>
                </a:lnTo>
                <a:lnTo>
                  <a:pt x="4119" y="271"/>
                </a:lnTo>
                <a:lnTo>
                  <a:pt x="4070" y="279"/>
                </a:lnTo>
                <a:lnTo>
                  <a:pt x="4012" y="285"/>
                </a:lnTo>
                <a:lnTo>
                  <a:pt x="3946" y="291"/>
                </a:lnTo>
                <a:lnTo>
                  <a:pt x="3874" y="298"/>
                </a:lnTo>
                <a:lnTo>
                  <a:pt x="3795" y="304"/>
                </a:lnTo>
                <a:lnTo>
                  <a:pt x="3709" y="311"/>
                </a:lnTo>
                <a:lnTo>
                  <a:pt x="3616" y="316"/>
                </a:lnTo>
                <a:lnTo>
                  <a:pt x="3517" y="321"/>
                </a:lnTo>
                <a:lnTo>
                  <a:pt x="3412" y="326"/>
                </a:lnTo>
                <a:lnTo>
                  <a:pt x="3302" y="330"/>
                </a:lnTo>
                <a:lnTo>
                  <a:pt x="3187" y="335"/>
                </a:lnTo>
                <a:lnTo>
                  <a:pt x="3067" y="338"/>
                </a:lnTo>
                <a:lnTo>
                  <a:pt x="2942" y="342"/>
                </a:lnTo>
                <a:lnTo>
                  <a:pt x="2814" y="344"/>
                </a:lnTo>
                <a:lnTo>
                  <a:pt x="2681" y="347"/>
                </a:lnTo>
                <a:lnTo>
                  <a:pt x="2545" y="348"/>
                </a:lnTo>
                <a:lnTo>
                  <a:pt x="2405" y="349"/>
                </a:lnTo>
                <a:lnTo>
                  <a:pt x="2262" y="351"/>
                </a:lnTo>
                <a:lnTo>
                  <a:pt x="2118" y="351"/>
                </a:lnTo>
                <a:lnTo>
                  <a:pt x="1973" y="351"/>
                </a:lnTo>
                <a:lnTo>
                  <a:pt x="1830" y="349"/>
                </a:lnTo>
                <a:lnTo>
                  <a:pt x="1692" y="348"/>
                </a:lnTo>
                <a:lnTo>
                  <a:pt x="1555" y="347"/>
                </a:lnTo>
                <a:lnTo>
                  <a:pt x="1422" y="344"/>
                </a:lnTo>
                <a:lnTo>
                  <a:pt x="1293" y="342"/>
                </a:lnTo>
                <a:lnTo>
                  <a:pt x="1168" y="338"/>
                </a:lnTo>
                <a:lnTo>
                  <a:pt x="1049" y="335"/>
                </a:lnTo>
                <a:lnTo>
                  <a:pt x="933" y="330"/>
                </a:lnTo>
                <a:lnTo>
                  <a:pt x="824" y="326"/>
                </a:lnTo>
                <a:lnTo>
                  <a:pt x="719" y="321"/>
                </a:lnTo>
                <a:lnTo>
                  <a:pt x="621" y="316"/>
                </a:lnTo>
                <a:lnTo>
                  <a:pt x="527" y="311"/>
                </a:lnTo>
                <a:lnTo>
                  <a:pt x="441" y="304"/>
                </a:lnTo>
                <a:lnTo>
                  <a:pt x="361" y="298"/>
                </a:lnTo>
                <a:lnTo>
                  <a:pt x="289" y="291"/>
                </a:lnTo>
                <a:lnTo>
                  <a:pt x="224" y="285"/>
                </a:lnTo>
                <a:lnTo>
                  <a:pt x="166" y="279"/>
                </a:lnTo>
                <a:lnTo>
                  <a:pt x="117" y="271"/>
                </a:lnTo>
                <a:lnTo>
                  <a:pt x="76" y="263"/>
                </a:lnTo>
                <a:lnTo>
                  <a:pt x="42" y="255"/>
                </a:lnTo>
                <a:lnTo>
                  <a:pt x="19" y="248"/>
                </a:lnTo>
                <a:lnTo>
                  <a:pt x="5" y="240"/>
                </a:lnTo>
                <a:lnTo>
                  <a:pt x="0" y="231"/>
                </a:lnTo>
                <a:lnTo>
                  <a:pt x="0" y="0"/>
                </a:lnTo>
                <a:close/>
              </a:path>
            </a:pathLst>
          </a:custGeom>
          <a:solidFill>
            <a:srgbClr val="6096E6">
              <a:lumMod val="40000"/>
              <a:lumOff val="60000"/>
            </a:srgbClr>
          </a:solidFill>
          <a:ln w="0">
            <a:noFill/>
            <a:prstDash val="solid"/>
            <a:round/>
          </a:ln>
        </p:spPr>
        <p:txBody>
          <a:bodyPr vert="horz" wrap="square" lIns="68580" tIns="34290" rIns="68580" bIns="34290" numCol="1" anchor="t" anchorCtr="0" compatLnSpc="1"/>
          <a:p>
            <a:endParaRPr lang="id-ID" sz="1350">
              <a:latin typeface="思源黑体 CN" panose="020B0A00000000000000" charset="-122"/>
              <a:ea typeface="思源黑体 CN" panose="020B0A00000000000000" charset="-122"/>
              <a:cs typeface="思源黑体 CN" panose="020B0A00000000000000" charset="-122"/>
            </a:endParaRPr>
          </a:p>
        </p:txBody>
      </p:sp>
      <p:sp>
        <p:nvSpPr>
          <p:cNvPr id="10" name="文本框 9"/>
          <p:cNvSpPr txBox="1"/>
          <p:nvPr/>
        </p:nvSpPr>
        <p:spPr>
          <a:xfrm>
            <a:off x="3874135" y="3853180"/>
            <a:ext cx="1280795" cy="368300"/>
          </a:xfrm>
          <a:prstGeom prst="rect">
            <a:avLst/>
          </a:prstGeom>
          <a:noFill/>
        </p:spPr>
        <p:txBody>
          <a:bodyPr wrap="square" rtlCol="0">
            <a:spAutoFit/>
          </a:bodyPr>
          <a:p>
            <a:pPr algn="ctr"/>
            <a:r>
              <a:rPr lang="zh-CN" altLang="en-US" sz="1800" b="1">
                <a:latin typeface="楷体" panose="02010609060101010101" pitchFamily="49" charset="-122"/>
                <a:ea typeface="楷体" panose="02010609060101010101" pitchFamily="49" charset="-122"/>
              </a:rPr>
              <a:t>企业层</a:t>
            </a:r>
            <a:endParaRPr lang="zh-CN" altLang="en-US" sz="1800" b="1">
              <a:latin typeface="楷体" panose="02010609060101010101" pitchFamily="49" charset="-122"/>
              <a:ea typeface="楷体" panose="02010609060101010101" pitchFamily="49" charset="-122"/>
            </a:endParaRPr>
          </a:p>
        </p:txBody>
      </p:sp>
      <p:sp>
        <p:nvSpPr>
          <p:cNvPr id="11" name="椭圆 10"/>
          <p:cNvSpPr/>
          <p:nvPr/>
        </p:nvSpPr>
        <p:spPr>
          <a:xfrm>
            <a:off x="2915920" y="3544570"/>
            <a:ext cx="274320" cy="274320"/>
          </a:xfrm>
          <a:prstGeom prst="ellipse">
            <a:avLst/>
          </a:prstGeom>
          <a:solidFill>
            <a:schemeClr val="accent6">
              <a:lumMod val="60000"/>
              <a:lumOff val="40000"/>
            </a:schemeClr>
          </a:soli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15" name="椭圆 14"/>
          <p:cNvSpPr/>
          <p:nvPr/>
        </p:nvSpPr>
        <p:spPr>
          <a:xfrm>
            <a:off x="3463290" y="3549650"/>
            <a:ext cx="274320" cy="274320"/>
          </a:xfrm>
          <a:prstGeom prst="ellipse">
            <a:avLst/>
          </a:prstGeom>
          <a:solidFill>
            <a:schemeClr val="accent6">
              <a:lumMod val="75000"/>
            </a:schemeClr>
          </a:soli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2" name="椭圆 21"/>
          <p:cNvSpPr/>
          <p:nvPr/>
        </p:nvSpPr>
        <p:spPr>
          <a:xfrm>
            <a:off x="4072255" y="3544570"/>
            <a:ext cx="274320" cy="274320"/>
          </a:xfrm>
          <a:prstGeom prst="ellipse">
            <a:avLst/>
          </a:prstGeom>
          <a:solidFill>
            <a:schemeClr val="accent5">
              <a:lumMod val="25000"/>
            </a:schemeClr>
          </a:soli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6" name="椭圆 25"/>
          <p:cNvSpPr/>
          <p:nvPr/>
        </p:nvSpPr>
        <p:spPr>
          <a:xfrm>
            <a:off x="4715510" y="3544570"/>
            <a:ext cx="274320" cy="274320"/>
          </a:xfrm>
          <a:prstGeom prst="ellipse">
            <a:avLst/>
          </a:prstGeom>
          <a:solidFill>
            <a:schemeClr val="tx1">
              <a:lumMod val="50000"/>
              <a:lumOff val="50000"/>
            </a:schemeClr>
          </a:soli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31" name="椭圆 30"/>
          <p:cNvSpPr/>
          <p:nvPr/>
        </p:nvSpPr>
        <p:spPr>
          <a:xfrm>
            <a:off x="5248910" y="3544570"/>
            <a:ext cx="274320" cy="274320"/>
          </a:xfrm>
          <a:prstGeom prst="ellipse">
            <a:avLst/>
          </a:prstGeom>
          <a:solidFill>
            <a:schemeClr val="accent2">
              <a:lumMod val="40000"/>
              <a:lumOff val="60000"/>
            </a:schemeClr>
          </a:soli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32" name="椭圆 31"/>
          <p:cNvSpPr/>
          <p:nvPr/>
        </p:nvSpPr>
        <p:spPr>
          <a:xfrm>
            <a:off x="5724525" y="3544570"/>
            <a:ext cx="274320" cy="274320"/>
          </a:xfrm>
          <a:prstGeom prst="ellipse">
            <a:avLst/>
          </a:prstGeom>
          <a:solidFill>
            <a:schemeClr val="accent1">
              <a:lumMod val="60000"/>
              <a:lumOff val="40000"/>
            </a:schemeClr>
          </a:soli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57" name="矩形 56"/>
          <p:cNvSpPr/>
          <p:nvPr/>
        </p:nvSpPr>
        <p:spPr>
          <a:xfrm>
            <a:off x="2113280" y="4443730"/>
            <a:ext cx="4688840" cy="505460"/>
          </a:xfrm>
          <a:prstGeom prst="rect">
            <a:avLst/>
          </a:prstGeom>
          <a:noFill/>
          <a:ln w="15875" cmpd="sng" algn="ctr">
            <a:solidFill>
              <a:schemeClr val="accent1">
                <a:lumMod val="50000"/>
              </a:schemeClr>
            </a:solidFill>
            <a:prstDash val="dashDot"/>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58" name="文本框 57"/>
          <p:cNvSpPr txBox="1"/>
          <p:nvPr/>
        </p:nvSpPr>
        <p:spPr>
          <a:xfrm>
            <a:off x="6948170" y="4142740"/>
            <a:ext cx="1459230" cy="768350"/>
          </a:xfrm>
          <a:prstGeom prst="rect">
            <a:avLst/>
          </a:prstGeom>
          <a:noFill/>
        </p:spPr>
        <p:txBody>
          <a:bodyPr wrap="none" rtlCol="0" anchor="t">
            <a:spAutoFit/>
          </a:bodyPr>
          <a:p>
            <a:pPr algn="ctr">
              <a:lnSpc>
                <a:spcPct val="110000"/>
              </a:lnSpc>
              <a:buClrTx/>
              <a:buSzTx/>
              <a:buFont typeface="Wingdings" panose="05000000000000000000" charset="0"/>
            </a:pPr>
            <a:r>
              <a:rPr lang="zh-CN" altLang="en-US" sz="2000" b="1">
                <a:solidFill>
                  <a:srgbClr val="C00000"/>
                </a:solidFill>
                <a:latin typeface="楷体" panose="02010609060101010101" pitchFamily="49" charset="-122"/>
                <a:ea typeface="楷体" panose="02010609060101010101" pitchFamily="49" charset="-122"/>
                <a:sym typeface="+mn-ea"/>
              </a:rPr>
              <a:t>场景向平台</a:t>
            </a:r>
            <a:endParaRPr lang="zh-CN" altLang="en-US" sz="2000" b="1">
              <a:solidFill>
                <a:srgbClr val="C00000"/>
              </a:solidFill>
              <a:latin typeface="楷体" panose="02010609060101010101" pitchFamily="49" charset="-122"/>
              <a:ea typeface="楷体" panose="02010609060101010101" pitchFamily="49" charset="-122"/>
              <a:sym typeface="+mn-ea"/>
            </a:endParaRPr>
          </a:p>
          <a:p>
            <a:pPr algn="ctr">
              <a:lnSpc>
                <a:spcPct val="110000"/>
              </a:lnSpc>
              <a:buClrTx/>
              <a:buSzTx/>
              <a:buFont typeface="Wingdings" panose="05000000000000000000" charset="0"/>
            </a:pPr>
            <a:r>
              <a:rPr lang="zh-CN" altLang="en-US" sz="2000" b="1">
                <a:solidFill>
                  <a:srgbClr val="C00000"/>
                </a:solidFill>
                <a:latin typeface="楷体" panose="02010609060101010101" pitchFamily="49" charset="-122"/>
                <a:ea typeface="楷体" panose="02010609060101010101" pitchFamily="49" charset="-122"/>
                <a:sym typeface="+mn-ea"/>
              </a:rPr>
              <a:t>汇聚集成</a:t>
            </a:r>
            <a:endParaRPr lang="zh-CN" altLang="en-US" sz="2000">
              <a:latin typeface="楷体" panose="02010609060101010101" pitchFamily="49" charset="-122"/>
              <a:ea typeface="楷体" panose="02010609060101010101" pitchFamily="49" charset="-122"/>
            </a:endParaRPr>
          </a:p>
        </p:txBody>
      </p:sp>
      <p:sp>
        <p:nvSpPr>
          <p:cNvPr id="59" name="文本框 58"/>
          <p:cNvSpPr txBox="1"/>
          <p:nvPr/>
        </p:nvSpPr>
        <p:spPr>
          <a:xfrm>
            <a:off x="292100" y="1275715"/>
            <a:ext cx="1824990" cy="1938020"/>
          </a:xfrm>
          <a:prstGeom prst="rect">
            <a:avLst/>
          </a:prstGeom>
          <a:noFill/>
        </p:spPr>
        <p:txBody>
          <a:bodyPr wrap="square" rtlCol="0">
            <a:spAutoFit/>
          </a:bodyPr>
          <a:p>
            <a:pPr algn="ctr">
              <a:lnSpc>
                <a:spcPct val="150000"/>
              </a:lnSpc>
              <a:buClrTx/>
              <a:buSzTx/>
              <a:buFont typeface="Wingdings" panose="05000000000000000000" charset="0"/>
            </a:pPr>
            <a:r>
              <a:rPr lang="zh-CN" altLang="en-US" sz="2000" b="1">
                <a:solidFill>
                  <a:srgbClr val="034E87"/>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立足实战</a:t>
            </a:r>
            <a:r>
              <a:rPr lang="en-US" altLang="zh-CN" sz="2000" b="1">
                <a:solidFill>
                  <a:srgbClr val="034E87"/>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 </a:t>
            </a:r>
            <a:endParaRPr lang="en-US" altLang="zh-CN" sz="2000" b="1">
              <a:solidFill>
                <a:srgbClr val="034E87"/>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Font typeface="Wingdings" panose="05000000000000000000" charset="0"/>
            </a:pPr>
            <a:r>
              <a:rPr lang="zh-CN" altLang="en-US" sz="2000" b="1">
                <a:solidFill>
                  <a:srgbClr val="034E87"/>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示范引领</a:t>
            </a:r>
            <a:endParaRPr lang="zh-CN" altLang="en-US" sz="2000" b="1">
              <a:solidFill>
                <a:srgbClr val="034E87"/>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Font typeface="Wingdings" panose="05000000000000000000" charset="0"/>
            </a:pPr>
            <a:r>
              <a:rPr lang="zh-CN" altLang="en-US" sz="2000" b="1">
                <a:solidFill>
                  <a:srgbClr val="034E87"/>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降本增效</a:t>
            </a:r>
            <a:r>
              <a:rPr lang="en-US" altLang="zh-CN" sz="2000" b="1">
                <a:solidFill>
                  <a:srgbClr val="034E87"/>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 </a:t>
            </a:r>
            <a:endParaRPr lang="en-US" altLang="zh-CN" sz="2000" b="1">
              <a:solidFill>
                <a:srgbClr val="034E87"/>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endParaRPr>
          </a:p>
          <a:p>
            <a:pPr algn="ctr">
              <a:lnSpc>
                <a:spcPct val="150000"/>
              </a:lnSpc>
              <a:buClrTx/>
              <a:buSzTx/>
              <a:buFont typeface="Wingdings" panose="05000000000000000000" charset="0"/>
            </a:pPr>
            <a:r>
              <a:rPr lang="zh-CN" altLang="en-US" sz="2000" b="1">
                <a:solidFill>
                  <a:srgbClr val="034E87"/>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rPr>
              <a:t>系统观念</a:t>
            </a:r>
            <a:endParaRPr lang="zh-CN" altLang="en-US" sz="2000" b="1">
              <a:solidFill>
                <a:srgbClr val="034E87"/>
              </a:solidFill>
              <a:effectLst>
                <a:reflection blurRad="6350" stA="53000" endA="300" endPos="35500" dir="5400000" sy="-90000" algn="bl" rotWithShape="0"/>
              </a:effectLst>
              <a:latin typeface="微软雅黑" panose="020B0503020204020204" charset="-122"/>
              <a:ea typeface="微软雅黑" panose="020B0503020204020204" charset="-122"/>
              <a:cs typeface="微软雅黑" panose="020B0503020204020204" charset="-122"/>
            </a:endParaRPr>
          </a:p>
        </p:txBody>
      </p:sp>
    </p:spTree>
  </p:cSld>
  <p:clrMapOvr>
    <a:masterClrMapping/>
  </p:clrMapOvr>
  <p:transition spd="slow">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lum bright="48000"/>
          </a:blip>
          <a:stretch>
            <a:fillRect/>
          </a:stretch>
        </p:blipFill>
        <p:spPr>
          <a:xfrm>
            <a:off x="0" y="2778125"/>
            <a:ext cx="9144000" cy="2396490"/>
          </a:xfrm>
          <a:prstGeom prst="rect">
            <a:avLst/>
          </a:prstGeom>
          <a:effectLst>
            <a:softEdge rad="127000"/>
          </a:effectLst>
        </p:spPr>
      </p:pic>
      <p:sp>
        <p:nvSpPr>
          <p:cNvPr id="14340" name="灯片编号占位符 4"/>
          <p:cNvSpPr txBox="1">
            <a:spLocks noGrp="1"/>
          </p:cNvSpPr>
          <p:nvPr>
            <p:ph type="sldNum" sz="quarter" idx="12"/>
          </p:nvPr>
        </p:nvSpPr>
        <p:spPr>
          <a:xfrm>
            <a:off x="6959600" y="4829494"/>
            <a:ext cx="2133600" cy="273844"/>
          </a:xfrm>
        </p:spPr>
        <p:txBody>
          <a:bodyPr/>
          <a:lstStyle>
            <a:lvl1pPr marL="0" lvl="0" indent="0" algn="l" defTabSz="685800" rtl="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宋体" panose="02010600030101010101" pitchFamily="2" charset="-122"/>
              </a:defRPr>
            </a:lvl1pPr>
            <a:lvl2pPr marL="342900" lvl="1" indent="114300" algn="l" defTabSz="685800" rtl="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宋体" panose="02010600030101010101" pitchFamily="2" charset="-122"/>
                <a:cs typeface="+mn-cs"/>
              </a:defRPr>
            </a:lvl2pPr>
            <a:lvl3pPr marL="685800" lvl="2" indent="228600" algn="l" defTabSz="685800" rtl="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宋体" panose="02010600030101010101" pitchFamily="2" charset="-122"/>
                <a:cs typeface="+mn-cs"/>
              </a:defRPr>
            </a:lvl3pPr>
            <a:lvl4pPr marL="1028700" lvl="3" indent="342900" algn="l" defTabSz="685800" rtl="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宋体" panose="02010600030101010101" pitchFamily="2" charset="-122"/>
                <a:cs typeface="+mn-cs"/>
              </a:defRPr>
            </a:lvl4pPr>
            <a:lvl5pPr marL="1371600" lvl="4" indent="457200" algn="l" defTabSz="685800" rtl="0" eaLnBrk="0" fontAlgn="base" latinLnBrk="0" hangingPunct="0">
              <a:lnSpc>
                <a:spcPct val="100000"/>
              </a:lnSpc>
              <a:spcBef>
                <a:spcPct val="0"/>
              </a:spcBef>
              <a:spcAft>
                <a:spcPct val="0"/>
              </a:spcAft>
              <a:buNone/>
              <a:defRPr sz="1300" b="0" i="0" u="none" kern="1200" baseline="0">
                <a:solidFill>
                  <a:schemeClr val="tx1"/>
                </a:solidFill>
                <a:latin typeface="Arial" panose="020B0604020202020204" pitchFamily="34" charset="0"/>
                <a:ea typeface="宋体" panose="02010600030101010101" pitchFamily="2" charset="-122"/>
                <a:cs typeface="+mn-cs"/>
              </a:defRPr>
            </a:lvl5pPr>
          </a:lstStyle>
          <a:p>
            <a:pPr lvl="0" algn="r" eaLnBrk="1" hangingPunct="1">
              <a:buFont typeface="DejaVu Sans" panose="020B0603030804020204"/>
            </a:pPr>
            <a:fld id="{9A0DB2DC-4C9A-4742-B13C-FB6460FD3503}" type="slidenum">
              <a:rPr lang="zh-CN" altLang="en-US" sz="1000" dirty="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pic>
        <p:nvPicPr>
          <p:cNvPr id="2" name="图片 1" descr="2"/>
          <p:cNvPicPr>
            <a:picLocks noChangeAspect="1"/>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1372711" y="3115204"/>
            <a:ext cx="2087078" cy="1772344"/>
          </a:xfrm>
          <a:prstGeom prst="rect">
            <a:avLst/>
          </a:prstGeom>
        </p:spPr>
      </p:pic>
      <p:pic>
        <p:nvPicPr>
          <p:cNvPr id="3" name="图片 2" descr="2"/>
          <p:cNvPicPr>
            <a:picLocks noChangeAspect="1"/>
          </p:cNvPicPr>
          <p:nvPr>
            <p:custDataLst>
              <p:tags r:id="rId5"/>
            </p:custDataLst>
          </p:nvPr>
        </p:nvPicPr>
        <p:blipFill>
          <a:blip r:embed="rId6">
            <a:extLst>
              <a:ext uri="{96DAC541-7B7A-43D3-8B79-37D633B846F1}">
                <asvg:svgBlip xmlns:asvg="http://schemas.microsoft.com/office/drawing/2016/SVG/main" r:embed="rId7"/>
              </a:ext>
            </a:extLst>
          </a:blip>
          <a:stretch>
            <a:fillRect/>
          </a:stretch>
        </p:blipFill>
        <p:spPr>
          <a:xfrm>
            <a:off x="2770720" y="3115204"/>
            <a:ext cx="2087078" cy="1772344"/>
          </a:xfrm>
          <a:prstGeom prst="rect">
            <a:avLst/>
          </a:prstGeom>
        </p:spPr>
      </p:pic>
      <p:pic>
        <p:nvPicPr>
          <p:cNvPr id="5" name="图片 4" descr="2"/>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168727" y="3115204"/>
            <a:ext cx="2087078" cy="1772344"/>
          </a:xfrm>
          <a:prstGeom prst="rect">
            <a:avLst/>
          </a:prstGeom>
        </p:spPr>
      </p:pic>
      <p:pic>
        <p:nvPicPr>
          <p:cNvPr id="7" name="图片 6" descr="2"/>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5566736" y="3115204"/>
            <a:ext cx="2087078" cy="1772344"/>
          </a:xfrm>
          <a:prstGeom prst="rect">
            <a:avLst/>
          </a:prstGeom>
        </p:spPr>
      </p:pic>
      <p:cxnSp>
        <p:nvCxnSpPr>
          <p:cNvPr id="9" name="直接连接符 8"/>
          <p:cNvCxnSpPr/>
          <p:nvPr>
            <p:custDataLst>
              <p:tags r:id="rId14"/>
            </p:custDataLst>
          </p:nvPr>
        </p:nvCxnSpPr>
        <p:spPr>
          <a:xfrm flipV="1">
            <a:off x="2223854" y="2567294"/>
            <a:ext cx="0" cy="822388"/>
          </a:xfrm>
          <a:prstGeom prst="line">
            <a:avLst/>
          </a:prstGeom>
          <a:noFill/>
          <a:ln w="19050" cap="flat" cmpd="sng" algn="ctr">
            <a:solidFill>
              <a:srgbClr val="6096E6"/>
            </a:solidFill>
            <a:prstDash val="sysDot"/>
            <a:miter lim="800000"/>
          </a:ln>
          <a:effectLst/>
        </p:spPr>
      </p:cxnSp>
      <p:cxnSp>
        <p:nvCxnSpPr>
          <p:cNvPr id="4" name="直接连接符 3"/>
          <p:cNvCxnSpPr/>
          <p:nvPr>
            <p:custDataLst>
              <p:tags r:id="rId15"/>
            </p:custDataLst>
          </p:nvPr>
        </p:nvCxnSpPr>
        <p:spPr>
          <a:xfrm flipV="1">
            <a:off x="3621340" y="2278432"/>
            <a:ext cx="20955" cy="1111250"/>
          </a:xfrm>
          <a:prstGeom prst="line">
            <a:avLst/>
          </a:prstGeom>
          <a:noFill/>
          <a:ln w="19050" cap="flat" cmpd="sng" algn="ctr">
            <a:solidFill>
              <a:srgbClr val="6096E6"/>
            </a:solidFill>
            <a:prstDash val="sysDot"/>
            <a:miter lim="800000"/>
          </a:ln>
          <a:effectLst/>
        </p:spPr>
      </p:cxnSp>
      <p:cxnSp>
        <p:nvCxnSpPr>
          <p:cNvPr id="8" name="直接连接符 7"/>
          <p:cNvCxnSpPr/>
          <p:nvPr>
            <p:custDataLst>
              <p:tags r:id="rId16"/>
            </p:custDataLst>
          </p:nvPr>
        </p:nvCxnSpPr>
        <p:spPr>
          <a:xfrm flipV="1">
            <a:off x="5021961" y="2567294"/>
            <a:ext cx="0" cy="822388"/>
          </a:xfrm>
          <a:prstGeom prst="line">
            <a:avLst/>
          </a:prstGeom>
          <a:noFill/>
          <a:ln w="19050" cap="flat" cmpd="sng" algn="ctr">
            <a:solidFill>
              <a:srgbClr val="6096E6"/>
            </a:solidFill>
            <a:prstDash val="sysDot"/>
            <a:miter lim="800000"/>
          </a:ln>
          <a:effectLst/>
        </p:spPr>
      </p:cxnSp>
      <p:cxnSp>
        <p:nvCxnSpPr>
          <p:cNvPr id="16" name="直接连接符 15"/>
          <p:cNvCxnSpPr/>
          <p:nvPr>
            <p:custDataLst>
              <p:tags r:id="rId17"/>
            </p:custDataLst>
          </p:nvPr>
        </p:nvCxnSpPr>
        <p:spPr>
          <a:xfrm flipV="1">
            <a:off x="6414741" y="2651812"/>
            <a:ext cx="635" cy="737870"/>
          </a:xfrm>
          <a:prstGeom prst="line">
            <a:avLst/>
          </a:prstGeom>
          <a:noFill/>
          <a:ln w="19050" cap="flat" cmpd="sng" algn="ctr">
            <a:solidFill>
              <a:srgbClr val="6096E6"/>
            </a:solidFill>
            <a:prstDash val="sysDot"/>
            <a:miter lim="800000"/>
          </a:ln>
          <a:effectLst/>
        </p:spPr>
      </p:cxnSp>
      <p:sp>
        <p:nvSpPr>
          <p:cNvPr id="17" name="椭圆 16"/>
          <p:cNvSpPr/>
          <p:nvPr>
            <p:custDataLst>
              <p:tags r:id="rId18"/>
            </p:custDataLst>
          </p:nvPr>
        </p:nvSpPr>
        <p:spPr>
          <a:xfrm>
            <a:off x="2193009" y="2545335"/>
            <a:ext cx="62215" cy="62215"/>
          </a:xfrm>
          <a:prstGeom prst="ellipse">
            <a:avLst/>
          </a:prstGeom>
          <a:solidFill>
            <a:srgbClr val="6096E6"/>
          </a:solidFill>
          <a:ln w="12700" cap="flat" cmpd="sng" algn="ctr">
            <a:noFill/>
            <a:prstDash val="solid"/>
            <a:miter lim="800000"/>
          </a:ln>
          <a:effectLst/>
        </p:spPr>
        <p:txBody>
          <a:bodyPr rtlCol="0" anchor="ctr"/>
          <a:p>
            <a:pPr algn="ctr"/>
            <a:endParaRPr lang="zh-CN" altLang="en-US" sz="1350"/>
          </a:p>
        </p:txBody>
      </p:sp>
      <p:sp>
        <p:nvSpPr>
          <p:cNvPr id="18" name="椭圆 17"/>
          <p:cNvSpPr/>
          <p:nvPr>
            <p:custDataLst>
              <p:tags r:id="rId19"/>
            </p:custDataLst>
          </p:nvPr>
        </p:nvSpPr>
        <p:spPr>
          <a:xfrm>
            <a:off x="3607435" y="2264410"/>
            <a:ext cx="76200" cy="76200"/>
          </a:xfrm>
          <a:prstGeom prst="ellipse">
            <a:avLst/>
          </a:prstGeom>
          <a:solidFill>
            <a:srgbClr val="6096E6"/>
          </a:solidFill>
          <a:ln w="12700" cap="flat" cmpd="sng" algn="ctr">
            <a:noFill/>
            <a:prstDash val="solid"/>
            <a:miter lim="800000"/>
          </a:ln>
          <a:effectLst/>
        </p:spPr>
        <p:txBody>
          <a:bodyPr rtlCol="0" anchor="ctr"/>
          <a:p>
            <a:pPr algn="ctr"/>
            <a:endParaRPr lang="zh-CN" altLang="en-US" sz="1350"/>
          </a:p>
        </p:txBody>
      </p:sp>
      <p:sp>
        <p:nvSpPr>
          <p:cNvPr id="19" name="椭圆 18"/>
          <p:cNvSpPr/>
          <p:nvPr>
            <p:custDataLst>
              <p:tags r:id="rId20"/>
            </p:custDataLst>
          </p:nvPr>
        </p:nvSpPr>
        <p:spPr>
          <a:xfrm>
            <a:off x="4986934" y="2545335"/>
            <a:ext cx="62215" cy="62215"/>
          </a:xfrm>
          <a:prstGeom prst="ellipse">
            <a:avLst/>
          </a:prstGeom>
          <a:solidFill>
            <a:srgbClr val="6096E6"/>
          </a:solidFill>
          <a:ln w="12700" cap="flat" cmpd="sng" algn="ctr">
            <a:noFill/>
            <a:prstDash val="solid"/>
            <a:miter lim="800000"/>
          </a:ln>
          <a:effectLst/>
        </p:spPr>
        <p:txBody>
          <a:bodyPr rtlCol="0" anchor="ctr"/>
          <a:p>
            <a:pPr algn="ctr"/>
            <a:endParaRPr lang="zh-CN" altLang="en-US" sz="1350"/>
          </a:p>
        </p:txBody>
      </p:sp>
      <p:sp>
        <p:nvSpPr>
          <p:cNvPr id="20" name="椭圆 19"/>
          <p:cNvSpPr/>
          <p:nvPr>
            <p:custDataLst>
              <p:tags r:id="rId21"/>
            </p:custDataLst>
          </p:nvPr>
        </p:nvSpPr>
        <p:spPr>
          <a:xfrm>
            <a:off x="6383896" y="2563115"/>
            <a:ext cx="62215" cy="62215"/>
          </a:xfrm>
          <a:prstGeom prst="ellipse">
            <a:avLst/>
          </a:prstGeom>
          <a:solidFill>
            <a:srgbClr val="6096E6"/>
          </a:solidFill>
          <a:ln w="12700" cap="flat" cmpd="sng" algn="ctr">
            <a:noFill/>
            <a:prstDash val="solid"/>
            <a:miter lim="800000"/>
          </a:ln>
          <a:effectLst/>
        </p:spPr>
        <p:txBody>
          <a:bodyPr rtlCol="0" anchor="ctr"/>
          <a:p>
            <a:pPr algn="ctr"/>
            <a:endParaRPr lang="zh-CN" altLang="en-US" sz="1350"/>
          </a:p>
        </p:txBody>
      </p:sp>
      <p:sp>
        <p:nvSpPr>
          <p:cNvPr id="60" name="文本框 59"/>
          <p:cNvSpPr txBox="1"/>
          <p:nvPr>
            <p:custDataLst>
              <p:tags r:id="rId22"/>
            </p:custDataLst>
          </p:nvPr>
        </p:nvSpPr>
        <p:spPr>
          <a:xfrm>
            <a:off x="1443988" y="1937127"/>
            <a:ext cx="1560081" cy="340876"/>
          </a:xfrm>
          <a:prstGeom prst="rect">
            <a:avLst/>
          </a:prstGeom>
          <a:noFill/>
        </p:spPr>
        <p:txBody>
          <a:bodyPr wrap="square" bIns="0" rtlCol="0">
            <a:noAutofit/>
          </a:bodyPr>
          <a:p>
            <a:pPr algn="ctr"/>
            <a:r>
              <a:rPr lang="zh-CN" altLang="en-US" sz="1800" b="1" spc="300">
                <a:solidFill>
                  <a:srgbClr val="01487D"/>
                </a:solidFill>
                <a:uFillTx/>
                <a:latin typeface="楷体" panose="02010609060101010101" pitchFamily="49" charset="-122"/>
                <a:ea typeface="楷体" panose="02010609060101010101" pitchFamily="49" charset="-122"/>
              </a:rPr>
              <a:t>提升</a:t>
            </a:r>
            <a:endParaRPr lang="zh-CN" altLang="en-US" sz="1800" b="1" spc="300">
              <a:solidFill>
                <a:srgbClr val="01487D"/>
              </a:solidFill>
              <a:uFillTx/>
              <a:latin typeface="楷体" panose="02010609060101010101" pitchFamily="49" charset="-122"/>
              <a:ea typeface="楷体" panose="02010609060101010101" pitchFamily="49" charset="-122"/>
            </a:endParaRPr>
          </a:p>
          <a:p>
            <a:pPr algn="ctr"/>
            <a:r>
              <a:rPr lang="zh-CN" altLang="en-US" sz="1800" b="1" spc="300">
                <a:solidFill>
                  <a:srgbClr val="01487D"/>
                </a:solidFill>
                <a:uFillTx/>
                <a:latin typeface="楷体" panose="02010609060101010101" pitchFamily="49" charset="-122"/>
                <a:ea typeface="楷体" panose="02010609060101010101" pitchFamily="49" charset="-122"/>
              </a:rPr>
              <a:t>感知能力</a:t>
            </a:r>
            <a:endParaRPr lang="zh-CN" altLang="en-US" sz="1800" b="1" spc="300">
              <a:solidFill>
                <a:srgbClr val="01487D"/>
              </a:solidFill>
              <a:uFillTx/>
              <a:latin typeface="楷体" panose="02010609060101010101" pitchFamily="49" charset="-122"/>
              <a:ea typeface="楷体" panose="02010609060101010101" pitchFamily="49" charset="-122"/>
            </a:endParaRPr>
          </a:p>
        </p:txBody>
      </p:sp>
      <p:sp>
        <p:nvSpPr>
          <p:cNvPr id="22" name="文本框 21"/>
          <p:cNvSpPr txBox="1"/>
          <p:nvPr>
            <p:custDataLst>
              <p:tags r:id="rId23"/>
            </p:custDataLst>
          </p:nvPr>
        </p:nvSpPr>
        <p:spPr>
          <a:xfrm>
            <a:off x="2772410" y="1624330"/>
            <a:ext cx="1806575" cy="560070"/>
          </a:xfrm>
          <a:prstGeom prst="rect">
            <a:avLst/>
          </a:prstGeom>
          <a:noFill/>
        </p:spPr>
        <p:txBody>
          <a:bodyPr wrap="square" bIns="0" rtlCol="0">
            <a:noAutofit/>
          </a:bodyPr>
          <a:p>
            <a:pPr algn="ctr"/>
            <a:r>
              <a:rPr lang="zh-CN" altLang="en-US" sz="1800" b="1" spc="300">
                <a:solidFill>
                  <a:srgbClr val="01487D"/>
                </a:solidFill>
                <a:uFillTx/>
                <a:latin typeface="楷体" panose="02010609060101010101" pitchFamily="49" charset="-122"/>
                <a:ea typeface="楷体" panose="02010609060101010101" pitchFamily="49" charset="-122"/>
              </a:rPr>
              <a:t>加强</a:t>
            </a:r>
            <a:endParaRPr lang="zh-CN" altLang="en-US" sz="1800" b="1" spc="300">
              <a:solidFill>
                <a:srgbClr val="01487D"/>
              </a:solidFill>
              <a:uFillTx/>
              <a:latin typeface="楷体" panose="02010609060101010101" pitchFamily="49" charset="-122"/>
              <a:ea typeface="楷体" panose="02010609060101010101" pitchFamily="49" charset="-122"/>
            </a:endParaRPr>
          </a:p>
          <a:p>
            <a:pPr algn="ctr"/>
            <a:r>
              <a:rPr lang="zh-CN" altLang="en-US" sz="1800" b="1" spc="300">
                <a:solidFill>
                  <a:srgbClr val="01487D"/>
                </a:solidFill>
                <a:uFillTx/>
                <a:latin typeface="楷体" panose="02010609060101010101" pitchFamily="49" charset="-122"/>
                <a:ea typeface="楷体" panose="02010609060101010101" pitchFamily="49" charset="-122"/>
              </a:rPr>
              <a:t>数据治理</a:t>
            </a:r>
            <a:endParaRPr lang="zh-CN" altLang="en-US" sz="1800" b="1" spc="300">
              <a:solidFill>
                <a:srgbClr val="01487D"/>
              </a:solidFill>
              <a:uFillTx/>
              <a:latin typeface="楷体" panose="02010609060101010101" pitchFamily="49" charset="-122"/>
              <a:ea typeface="楷体" panose="02010609060101010101" pitchFamily="49" charset="-122"/>
            </a:endParaRPr>
          </a:p>
        </p:txBody>
      </p:sp>
      <p:sp>
        <p:nvSpPr>
          <p:cNvPr id="26" name="文本框 25"/>
          <p:cNvSpPr txBox="1"/>
          <p:nvPr>
            <p:custDataLst>
              <p:tags r:id="rId24"/>
            </p:custDataLst>
          </p:nvPr>
        </p:nvSpPr>
        <p:spPr>
          <a:xfrm>
            <a:off x="4199255" y="1958023"/>
            <a:ext cx="1683385" cy="340995"/>
          </a:xfrm>
          <a:prstGeom prst="rect">
            <a:avLst/>
          </a:prstGeom>
          <a:noFill/>
        </p:spPr>
        <p:txBody>
          <a:bodyPr wrap="square" bIns="0" rtlCol="0">
            <a:noAutofit/>
          </a:bodyPr>
          <a:p>
            <a:pPr algn="ctr"/>
            <a:r>
              <a:rPr lang="zh-CN" altLang="en-US" sz="1800" b="1" spc="300">
                <a:solidFill>
                  <a:srgbClr val="01487D"/>
                </a:solidFill>
                <a:uFillTx/>
                <a:latin typeface="楷体" panose="02010609060101010101" pitchFamily="49" charset="-122"/>
                <a:ea typeface="楷体" panose="02010609060101010101" pitchFamily="49" charset="-122"/>
              </a:rPr>
              <a:t>优化</a:t>
            </a:r>
            <a:endParaRPr lang="zh-CN" altLang="en-US" sz="1800" b="1" spc="300">
              <a:solidFill>
                <a:srgbClr val="01487D"/>
              </a:solidFill>
              <a:uFillTx/>
              <a:latin typeface="楷体" panose="02010609060101010101" pitchFamily="49" charset="-122"/>
              <a:ea typeface="楷体" panose="02010609060101010101" pitchFamily="49" charset="-122"/>
            </a:endParaRPr>
          </a:p>
          <a:p>
            <a:pPr algn="ctr"/>
            <a:r>
              <a:rPr lang="zh-CN" altLang="en-US" sz="1800" b="1" spc="300">
                <a:solidFill>
                  <a:srgbClr val="01487D"/>
                </a:solidFill>
                <a:uFillTx/>
                <a:latin typeface="楷体" panose="02010609060101010101" pitchFamily="49" charset="-122"/>
                <a:ea typeface="楷体" panose="02010609060101010101" pitchFamily="49" charset="-122"/>
              </a:rPr>
              <a:t>算法模型</a:t>
            </a:r>
            <a:endParaRPr lang="zh-CN" altLang="en-US" sz="1800" b="1" spc="300">
              <a:solidFill>
                <a:srgbClr val="01487D"/>
              </a:solidFill>
              <a:uFillTx/>
              <a:latin typeface="楷体" panose="02010609060101010101" pitchFamily="49" charset="-122"/>
              <a:ea typeface="楷体" panose="02010609060101010101" pitchFamily="49" charset="-122"/>
            </a:endParaRPr>
          </a:p>
        </p:txBody>
      </p:sp>
      <p:sp>
        <p:nvSpPr>
          <p:cNvPr id="30" name="文本框 29"/>
          <p:cNvSpPr txBox="1"/>
          <p:nvPr>
            <p:custDataLst>
              <p:tags r:id="rId25"/>
            </p:custDataLst>
          </p:nvPr>
        </p:nvSpPr>
        <p:spPr>
          <a:xfrm>
            <a:off x="5642610" y="1890078"/>
            <a:ext cx="1627505" cy="311785"/>
          </a:xfrm>
          <a:prstGeom prst="rect">
            <a:avLst/>
          </a:prstGeom>
          <a:noFill/>
        </p:spPr>
        <p:txBody>
          <a:bodyPr wrap="square" bIns="0" rtlCol="0">
            <a:noAutofit/>
          </a:bodyPr>
          <a:p>
            <a:pPr algn="ctr"/>
            <a:r>
              <a:rPr lang="zh-CN" altLang="en-US" sz="1800" b="1" spc="300">
                <a:solidFill>
                  <a:srgbClr val="01487D"/>
                </a:solidFill>
                <a:uFillTx/>
                <a:latin typeface="楷体" panose="02010609060101010101" pitchFamily="49" charset="-122"/>
                <a:ea typeface="楷体" panose="02010609060101010101" pitchFamily="49" charset="-122"/>
              </a:rPr>
              <a:t>分类分级</a:t>
            </a:r>
            <a:endParaRPr lang="zh-CN" altLang="en-US" sz="1800" b="1" spc="300">
              <a:solidFill>
                <a:srgbClr val="01487D"/>
              </a:solidFill>
              <a:uFillTx/>
              <a:latin typeface="楷体" panose="02010609060101010101" pitchFamily="49" charset="-122"/>
              <a:ea typeface="楷体" panose="02010609060101010101" pitchFamily="49" charset="-122"/>
            </a:endParaRPr>
          </a:p>
          <a:p>
            <a:pPr algn="ctr"/>
            <a:r>
              <a:rPr lang="zh-CN" altLang="en-US" sz="1800" b="1" spc="300">
                <a:solidFill>
                  <a:srgbClr val="01487D"/>
                </a:solidFill>
                <a:uFillTx/>
                <a:latin typeface="楷体" panose="02010609060101010101" pitchFamily="49" charset="-122"/>
                <a:ea typeface="楷体" panose="02010609060101010101" pitchFamily="49" charset="-122"/>
              </a:rPr>
              <a:t>预警</a:t>
            </a:r>
            <a:endParaRPr lang="zh-CN" altLang="en-US" sz="1800" b="1" spc="300">
              <a:solidFill>
                <a:srgbClr val="01487D"/>
              </a:solidFill>
              <a:uFillTx/>
              <a:latin typeface="楷体" panose="02010609060101010101" pitchFamily="49" charset="-122"/>
              <a:ea typeface="楷体" panose="02010609060101010101" pitchFamily="49" charset="-122"/>
            </a:endParaRPr>
          </a:p>
        </p:txBody>
      </p:sp>
      <p:sp>
        <p:nvSpPr>
          <p:cNvPr id="10" name="文本框 13"/>
          <p:cNvSpPr txBox="1"/>
          <p:nvPr/>
        </p:nvSpPr>
        <p:spPr>
          <a:xfrm>
            <a:off x="252095" y="987425"/>
            <a:ext cx="5610860" cy="374650"/>
          </a:xfrm>
          <a:prstGeom prst="rect">
            <a:avLst/>
          </a:prstGeom>
          <a:noFill/>
        </p:spPr>
        <p:txBody>
          <a:bodyPr wrap="square" lIns="68543" tIns="34272" rIns="68543" bIns="34272">
            <a:spAutoFit/>
          </a:bodyPr>
          <a:p>
            <a:pPr marL="342900" indent="-342900">
              <a:buClrTx/>
              <a:buSzTx/>
              <a:buFont typeface="Wingdings" panose="05000000000000000000" charset="0"/>
              <a:buChar char="Ø"/>
              <a:defRPr/>
            </a:pPr>
            <a:r>
              <a:rPr lang="zh-CN" altLang="en-US" sz="2000" b="1" dirty="0">
                <a:solidFill>
                  <a:srgbClr val="01487C"/>
                </a:solidFill>
                <a:latin typeface="楷体" panose="02010609060101010101" pitchFamily="49" charset="-122"/>
                <a:ea typeface="楷体" panose="02010609060101010101" pitchFamily="49" charset="-122"/>
              </a:rPr>
              <a:t>迭代升级重大危险源风险监测预警系统</a:t>
            </a:r>
            <a:endParaRPr lang="zh-CN" altLang="en-US" sz="2000" b="1" dirty="0">
              <a:solidFill>
                <a:srgbClr val="01487C"/>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3810" y="805180"/>
            <a:ext cx="9151620" cy="4356100"/>
          </a:xfrm>
          <a:prstGeom prst="rect">
            <a:avLst/>
          </a:prstGeom>
          <a:solidFill>
            <a:srgbClr val="F1F5FA"/>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just"/>
            <a:endParaRPr lang="zh-CN" altLang="en-US" sz="16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15" name="文本框 13"/>
          <p:cNvSpPr txBox="1"/>
          <p:nvPr/>
        </p:nvSpPr>
        <p:spPr>
          <a:xfrm>
            <a:off x="179705" y="987425"/>
            <a:ext cx="7228205" cy="374650"/>
          </a:xfrm>
          <a:prstGeom prst="rect">
            <a:avLst/>
          </a:prstGeom>
          <a:noFill/>
        </p:spPr>
        <p:txBody>
          <a:bodyPr wrap="square" lIns="68543" tIns="34272" rIns="68543" bIns="34272">
            <a:spAutoFit/>
          </a:bodyPr>
          <a:lstStyle/>
          <a:p>
            <a:pPr>
              <a:defRPr/>
            </a:pPr>
            <a:r>
              <a:rPr lang="zh-CN" altLang="en-US" sz="2000" b="1" dirty="0">
                <a:solidFill>
                  <a:srgbClr val="01487C"/>
                </a:solidFill>
                <a:latin typeface="楷体" panose="02010609060101010101" pitchFamily="49" charset="-122"/>
                <a:ea typeface="楷体" panose="02010609060101010101" pitchFamily="49" charset="-122"/>
                <a:sym typeface="+mn-ea"/>
              </a:rPr>
              <a:t>深化双重预防机制数字化应用提升</a:t>
            </a:r>
            <a:endParaRPr lang="zh-CN" altLang="en-US" sz="2000" b="1" dirty="0">
              <a:solidFill>
                <a:srgbClr val="01487C"/>
              </a:solidFill>
              <a:latin typeface="楷体" panose="02010609060101010101" pitchFamily="49" charset="-122"/>
              <a:ea typeface="楷体" panose="02010609060101010101" pitchFamily="49" charset="-122"/>
            </a:endParaRPr>
          </a:p>
        </p:txBody>
      </p:sp>
      <p:sp>
        <p:nvSpPr>
          <p:cNvPr id="6" name="灯片编号占位符 5"/>
          <p:cNvSpPr>
            <a:spLocks noGrp="1"/>
          </p:cNvSpPr>
          <p:nvPr>
            <p:ph type="sldNum" sz="quarter" idx="4"/>
          </p:nvPr>
        </p:nvSpPr>
        <p:spPr>
          <a:xfrm>
            <a:off x="7014210" y="4790758"/>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14" name="圆角矩形 13"/>
          <p:cNvSpPr/>
          <p:nvPr>
            <p:custDataLst>
              <p:tags r:id="rId2"/>
            </p:custDataLst>
          </p:nvPr>
        </p:nvSpPr>
        <p:spPr>
          <a:xfrm rot="2700000">
            <a:off x="3609674" y="1609748"/>
            <a:ext cx="1013015" cy="1013015"/>
          </a:xfrm>
          <a:prstGeom prst="roundRect">
            <a:avLst>
              <a:gd name="adj" fmla="val 10904"/>
            </a:avLst>
          </a:prstGeom>
          <a:solidFill>
            <a:schemeClr val="accent1">
              <a:lumMod val="90000"/>
            </a:scheme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sz="1350"/>
          </a:p>
        </p:txBody>
      </p:sp>
      <p:sp>
        <p:nvSpPr>
          <p:cNvPr id="16" name="圆角矩形 15"/>
          <p:cNvSpPr/>
          <p:nvPr>
            <p:custDataLst>
              <p:tags r:id="rId3"/>
            </p:custDataLst>
          </p:nvPr>
        </p:nvSpPr>
        <p:spPr>
          <a:xfrm rot="2700000">
            <a:off x="3641049" y="1637584"/>
            <a:ext cx="949739" cy="949739"/>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sz="1350"/>
          </a:p>
        </p:txBody>
      </p:sp>
      <p:sp>
        <p:nvSpPr>
          <p:cNvPr id="17" name="圆角矩形 16"/>
          <p:cNvSpPr/>
          <p:nvPr>
            <p:custDataLst>
              <p:tags r:id="rId4"/>
            </p:custDataLst>
          </p:nvPr>
        </p:nvSpPr>
        <p:spPr>
          <a:xfrm rot="2700000">
            <a:off x="4624537" y="2491618"/>
            <a:ext cx="1013015" cy="1013015"/>
          </a:xfrm>
          <a:prstGeom prst="roundRect">
            <a:avLst>
              <a:gd name="adj" fmla="val 10904"/>
            </a:avLst>
          </a:prstGeom>
          <a:noFill/>
          <a:ln>
            <a:solidFill>
              <a:schemeClr val="accent1">
                <a:lumMod val="75000"/>
              </a:scheme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sz="1350"/>
          </a:p>
        </p:txBody>
      </p:sp>
      <p:sp>
        <p:nvSpPr>
          <p:cNvPr id="18" name="圆角矩形 17"/>
          <p:cNvSpPr/>
          <p:nvPr>
            <p:custDataLst>
              <p:tags r:id="rId5"/>
            </p:custDataLst>
          </p:nvPr>
        </p:nvSpPr>
        <p:spPr>
          <a:xfrm rot="2700000">
            <a:off x="4655911" y="2518925"/>
            <a:ext cx="949739" cy="949739"/>
          </a:xfrm>
          <a:prstGeom prst="roundRect">
            <a:avLst>
              <a:gd name="adj" fmla="val 10904"/>
            </a:avLst>
          </a:prstGeom>
          <a:noFill/>
          <a:ln w="12700" cmpd="sng">
            <a:solidFill>
              <a:srgbClr val="78D390"/>
            </a:solidFill>
            <a:prstDash val="lgDash"/>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sz="1350"/>
          </a:p>
        </p:txBody>
      </p:sp>
      <p:cxnSp>
        <p:nvCxnSpPr>
          <p:cNvPr id="47" name="直接连接符 46"/>
          <p:cNvCxnSpPr/>
          <p:nvPr>
            <p:custDataLst>
              <p:tags r:id="rId6"/>
            </p:custDataLst>
          </p:nvPr>
        </p:nvCxnSpPr>
        <p:spPr>
          <a:xfrm>
            <a:off x="4816769" y="2051400"/>
            <a:ext cx="1509364" cy="0"/>
          </a:xfrm>
          <a:prstGeom prst="line">
            <a:avLst/>
          </a:prstGeom>
          <a:ln w="38100">
            <a:solidFill>
              <a:schemeClr val="accent1">
                <a:lumMod val="90000"/>
              </a:schemeClr>
            </a:solidFill>
          </a:ln>
        </p:spPr>
        <p:style>
          <a:lnRef idx="1">
            <a:srgbClr val="098902"/>
          </a:lnRef>
          <a:fillRef idx="0">
            <a:srgbClr val="098902"/>
          </a:fillRef>
          <a:effectRef idx="0">
            <a:srgbClr val="098902"/>
          </a:effectRef>
          <a:fontRef idx="minor">
            <a:srgbClr val="000000"/>
          </a:fontRef>
        </p:style>
      </p:cxnSp>
      <p:sp>
        <p:nvSpPr>
          <p:cNvPr id="48" name="椭圆 47"/>
          <p:cNvSpPr/>
          <p:nvPr>
            <p:custDataLst>
              <p:tags r:id="rId7"/>
            </p:custDataLst>
          </p:nvPr>
        </p:nvSpPr>
        <p:spPr>
          <a:xfrm>
            <a:off x="6237999" y="1961156"/>
            <a:ext cx="181546" cy="181546"/>
          </a:xfrm>
          <a:prstGeom prst="ellipse">
            <a:avLst/>
          </a:prstGeom>
          <a:solidFill>
            <a:schemeClr val="accent1">
              <a:lumMod val="90000"/>
            </a:scheme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sz="1350"/>
          </a:p>
        </p:txBody>
      </p:sp>
      <p:cxnSp>
        <p:nvCxnSpPr>
          <p:cNvPr id="58" name="直接连接符 57"/>
          <p:cNvCxnSpPr/>
          <p:nvPr>
            <p:custDataLst>
              <p:tags r:id="rId8"/>
            </p:custDataLst>
          </p:nvPr>
        </p:nvCxnSpPr>
        <p:spPr>
          <a:xfrm flipH="1" flipV="1">
            <a:off x="2700020" y="3003550"/>
            <a:ext cx="1614805" cy="1270"/>
          </a:xfrm>
          <a:prstGeom prst="line">
            <a:avLst/>
          </a:prstGeom>
          <a:solidFill>
            <a:srgbClr val="4AC44A"/>
          </a:solidFill>
          <a:ln w="38100">
            <a:solidFill>
              <a:schemeClr val="accent1">
                <a:lumMod val="75000"/>
              </a:schemeClr>
            </a:solidFill>
          </a:ln>
        </p:spPr>
        <p:style>
          <a:lnRef idx="1">
            <a:srgbClr val="098902"/>
          </a:lnRef>
          <a:fillRef idx="0">
            <a:srgbClr val="098902"/>
          </a:fillRef>
          <a:effectRef idx="0">
            <a:srgbClr val="098902"/>
          </a:effectRef>
          <a:fontRef idx="minor">
            <a:srgbClr val="000000"/>
          </a:fontRef>
        </p:style>
      </p:cxnSp>
      <p:sp>
        <p:nvSpPr>
          <p:cNvPr id="59" name="椭圆 58"/>
          <p:cNvSpPr/>
          <p:nvPr>
            <p:custDataLst>
              <p:tags r:id="rId9"/>
            </p:custDataLst>
          </p:nvPr>
        </p:nvSpPr>
        <p:spPr>
          <a:xfrm>
            <a:off x="2627853" y="2892663"/>
            <a:ext cx="181546" cy="181546"/>
          </a:xfrm>
          <a:prstGeom prst="ellipse">
            <a:avLst/>
          </a:prstGeom>
          <a:solidFill>
            <a:schemeClr val="accent1">
              <a:lumMod val="75000"/>
            </a:scheme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sz="1350"/>
          </a:p>
        </p:txBody>
      </p:sp>
      <p:sp>
        <p:nvSpPr>
          <p:cNvPr id="67" name="文本框 66"/>
          <p:cNvSpPr txBox="1"/>
          <p:nvPr>
            <p:custDataLst>
              <p:tags r:id="rId10"/>
            </p:custDataLst>
          </p:nvPr>
        </p:nvSpPr>
        <p:spPr>
          <a:xfrm>
            <a:off x="3534444" y="1805630"/>
            <a:ext cx="1169494" cy="612190"/>
          </a:xfrm>
          <a:prstGeom prst="rect">
            <a:avLst/>
          </a:prstGeom>
          <a:noFill/>
        </p:spPr>
        <p:txBody>
          <a:bodyPr wrap="square" bIns="0" rtlCol="0">
            <a:noAutofit/>
          </a:bodyPr>
          <a:p>
            <a:pPr algn="ctr" defTabSz="914400">
              <a:tabLst>
                <a:tab pos="143510" algn="l"/>
              </a:tabLst>
            </a:pPr>
            <a:r>
              <a:rPr lang="en-US" altLang="zh-CN" sz="1600" b="1" spc="300">
                <a:solidFill>
                  <a:srgbClr val="FFFFFF"/>
                </a:solidFill>
                <a:latin typeface="楷体" panose="02010609060101010101" pitchFamily="49" charset="-122"/>
                <a:ea typeface="楷体" panose="02010609060101010101" pitchFamily="49" charset="-122"/>
              </a:rPr>
              <a:t>深化关键岗位应用</a:t>
            </a:r>
            <a:endParaRPr lang="en-US" altLang="zh-CN" sz="1600" b="1" spc="300">
              <a:solidFill>
                <a:srgbClr val="FFFFFF"/>
              </a:solidFill>
              <a:latin typeface="楷体" panose="02010609060101010101" pitchFamily="49" charset="-122"/>
              <a:ea typeface="楷体" panose="02010609060101010101" pitchFamily="49" charset="-122"/>
            </a:endParaRPr>
          </a:p>
        </p:txBody>
      </p:sp>
      <p:sp>
        <p:nvSpPr>
          <p:cNvPr id="19" name="圆角矩形 18"/>
          <p:cNvSpPr/>
          <p:nvPr>
            <p:custDataLst>
              <p:tags r:id="rId11"/>
            </p:custDataLst>
          </p:nvPr>
        </p:nvSpPr>
        <p:spPr>
          <a:xfrm rot="2700000">
            <a:off x="3612312" y="3408847"/>
            <a:ext cx="1013015" cy="1013015"/>
          </a:xfrm>
          <a:prstGeom prst="roundRect">
            <a:avLst>
              <a:gd name="adj" fmla="val 10904"/>
            </a:avLst>
          </a:prstGeom>
          <a:solidFill>
            <a:schemeClr val="accent1">
              <a:lumMod val="50000"/>
            </a:scheme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sz="1350"/>
          </a:p>
        </p:txBody>
      </p:sp>
      <p:sp>
        <p:nvSpPr>
          <p:cNvPr id="20" name="圆角矩形 19"/>
          <p:cNvSpPr/>
          <p:nvPr>
            <p:custDataLst>
              <p:tags r:id="rId12"/>
            </p:custDataLst>
          </p:nvPr>
        </p:nvSpPr>
        <p:spPr>
          <a:xfrm rot="2700000">
            <a:off x="3643687" y="3436155"/>
            <a:ext cx="949739" cy="949739"/>
          </a:xfrm>
          <a:prstGeom prst="roundRect">
            <a:avLst>
              <a:gd name="adj" fmla="val 10904"/>
            </a:avLst>
          </a:prstGeom>
          <a:noFill/>
          <a:ln w="15875">
            <a:solidFill>
              <a:srgbClr val="5BCA5B">
                <a:lumMod val="20000"/>
                <a:lumOff val="80000"/>
              </a:srgbClr>
            </a:solid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sz="1350"/>
          </a:p>
        </p:txBody>
      </p:sp>
      <p:cxnSp>
        <p:nvCxnSpPr>
          <p:cNvPr id="21" name="直接连接符 20"/>
          <p:cNvCxnSpPr/>
          <p:nvPr>
            <p:custDataLst>
              <p:tags r:id="rId13"/>
            </p:custDataLst>
          </p:nvPr>
        </p:nvCxnSpPr>
        <p:spPr>
          <a:xfrm>
            <a:off x="4816769" y="3848917"/>
            <a:ext cx="1509364" cy="0"/>
          </a:xfrm>
          <a:prstGeom prst="line">
            <a:avLst/>
          </a:prstGeom>
          <a:ln w="38100">
            <a:solidFill>
              <a:schemeClr val="accent1">
                <a:lumMod val="50000"/>
              </a:schemeClr>
            </a:solidFill>
          </a:ln>
        </p:spPr>
        <p:style>
          <a:lnRef idx="1">
            <a:srgbClr val="098902"/>
          </a:lnRef>
          <a:fillRef idx="0">
            <a:srgbClr val="098902"/>
          </a:fillRef>
          <a:effectRef idx="0">
            <a:srgbClr val="098902"/>
          </a:effectRef>
          <a:fontRef idx="minor">
            <a:srgbClr val="000000"/>
          </a:fontRef>
        </p:style>
      </p:cxnSp>
      <p:sp>
        <p:nvSpPr>
          <p:cNvPr id="22" name="椭圆 21"/>
          <p:cNvSpPr/>
          <p:nvPr>
            <p:custDataLst>
              <p:tags r:id="rId14"/>
            </p:custDataLst>
          </p:nvPr>
        </p:nvSpPr>
        <p:spPr>
          <a:xfrm>
            <a:off x="6237999" y="3758671"/>
            <a:ext cx="181546" cy="181546"/>
          </a:xfrm>
          <a:prstGeom prst="ellipse">
            <a:avLst/>
          </a:prstGeom>
          <a:solidFill>
            <a:schemeClr val="accent1">
              <a:lumMod val="50000"/>
            </a:schemeClr>
          </a:solidFill>
          <a:ln>
            <a:noFill/>
          </a:ln>
        </p:spPr>
        <p:style>
          <a:lnRef idx="2">
            <a:srgbClr val="098902">
              <a:shade val="50000"/>
            </a:srgbClr>
          </a:lnRef>
          <a:fillRef idx="1">
            <a:srgbClr val="098902"/>
          </a:fillRef>
          <a:effectRef idx="0">
            <a:srgbClr val="098902"/>
          </a:effectRef>
          <a:fontRef idx="minor">
            <a:srgbClr val="FFFFFF"/>
          </a:fontRef>
        </p:style>
        <p:txBody>
          <a:bodyPr rtlCol="0" anchor="ctr"/>
          <a:p>
            <a:pPr algn="ctr"/>
            <a:endParaRPr lang="zh-CN" altLang="en-US" sz="1350"/>
          </a:p>
        </p:txBody>
      </p:sp>
      <p:sp>
        <p:nvSpPr>
          <p:cNvPr id="68" name="文本框 67"/>
          <p:cNvSpPr txBox="1"/>
          <p:nvPr>
            <p:custDataLst>
              <p:tags r:id="rId15"/>
            </p:custDataLst>
          </p:nvPr>
        </p:nvSpPr>
        <p:spPr>
          <a:xfrm>
            <a:off x="3567258" y="3609282"/>
            <a:ext cx="1169494" cy="612190"/>
          </a:xfrm>
          <a:prstGeom prst="rect">
            <a:avLst/>
          </a:prstGeom>
          <a:noFill/>
        </p:spPr>
        <p:txBody>
          <a:bodyPr wrap="square" bIns="0" rtlCol="0">
            <a:noAutofit/>
          </a:bodyPr>
          <a:p>
            <a:pPr algn="ctr" defTabSz="914400">
              <a:tabLst>
                <a:tab pos="143510" algn="l"/>
              </a:tabLst>
            </a:pPr>
            <a:r>
              <a:rPr lang="en-US" altLang="zh-CN" sz="1600" b="1" spc="300">
                <a:solidFill>
                  <a:srgbClr val="FFFFFF"/>
                </a:solidFill>
                <a:latin typeface="楷体" panose="02010609060101010101" pitchFamily="49" charset="-122"/>
                <a:ea typeface="楷体" panose="02010609060101010101" pitchFamily="49" charset="-122"/>
              </a:rPr>
              <a:t>深化</a:t>
            </a:r>
            <a:r>
              <a:rPr lang="zh-CN" altLang="en-US" sz="1600" b="1" spc="300">
                <a:solidFill>
                  <a:srgbClr val="FFFFFF"/>
                </a:solidFill>
                <a:latin typeface="楷体" panose="02010609060101010101" pitchFamily="49" charset="-122"/>
                <a:ea typeface="楷体" panose="02010609060101010101" pitchFamily="49" charset="-122"/>
              </a:rPr>
              <a:t>长效运行机制</a:t>
            </a:r>
            <a:endParaRPr lang="zh-CN" altLang="en-US" sz="1600" b="1" spc="300">
              <a:solidFill>
                <a:srgbClr val="FFFFFF"/>
              </a:solidFill>
              <a:latin typeface="楷体" panose="02010609060101010101" pitchFamily="49" charset="-122"/>
              <a:ea typeface="楷体" panose="02010609060101010101" pitchFamily="49" charset="-122"/>
            </a:endParaRPr>
          </a:p>
        </p:txBody>
      </p:sp>
      <p:sp>
        <p:nvSpPr>
          <p:cNvPr id="70" name="文本框 69"/>
          <p:cNvSpPr txBox="1"/>
          <p:nvPr>
            <p:custDataLst>
              <p:tags r:id="rId16"/>
            </p:custDataLst>
          </p:nvPr>
        </p:nvSpPr>
        <p:spPr>
          <a:xfrm>
            <a:off x="4561274" y="2710253"/>
            <a:ext cx="1169494" cy="612190"/>
          </a:xfrm>
          <a:prstGeom prst="rect">
            <a:avLst/>
          </a:prstGeom>
          <a:noFill/>
        </p:spPr>
        <p:txBody>
          <a:bodyPr wrap="square" bIns="0" rtlCol="0">
            <a:noAutofit/>
          </a:bodyPr>
          <a:p>
            <a:pPr algn="ctr" defTabSz="914400">
              <a:tabLst>
                <a:tab pos="143510" algn="l"/>
              </a:tabLst>
            </a:pPr>
            <a:r>
              <a:rPr lang="en-US" altLang="zh-CN" sz="1600" b="1" spc="300">
                <a:solidFill>
                  <a:srgbClr val="0070C0"/>
                </a:solidFill>
                <a:latin typeface="楷体" panose="02010609060101010101" pitchFamily="49" charset="-122"/>
                <a:ea typeface="楷体" panose="02010609060101010101" pitchFamily="49" charset="-122"/>
              </a:rPr>
              <a:t>深化</a:t>
            </a:r>
            <a:r>
              <a:rPr lang="zh-CN" altLang="en-US" sz="1600" b="1" spc="300">
                <a:solidFill>
                  <a:srgbClr val="0070C0"/>
                </a:solidFill>
                <a:latin typeface="楷体" panose="02010609060101010101" pitchFamily="49" charset="-122"/>
                <a:ea typeface="楷体" panose="02010609060101010101" pitchFamily="49" charset="-122"/>
              </a:rPr>
              <a:t>企业运行质效</a:t>
            </a:r>
            <a:endParaRPr lang="zh-CN" altLang="en-US" sz="1600" b="1" spc="300">
              <a:solidFill>
                <a:srgbClr val="0070C0"/>
              </a:solidFill>
              <a:latin typeface="楷体" panose="02010609060101010101" pitchFamily="49" charset="-122"/>
              <a:ea typeface="楷体" panose="02010609060101010101" pitchFamily="49" charset="-122"/>
            </a:endParaRPr>
          </a:p>
        </p:txBody>
      </p:sp>
      <p:cxnSp>
        <p:nvCxnSpPr>
          <p:cNvPr id="23" name="直接箭头连接符 22"/>
          <p:cNvCxnSpPr/>
          <p:nvPr>
            <p:custDataLst>
              <p:tags r:id="rId17"/>
            </p:custDataLst>
          </p:nvPr>
        </p:nvCxnSpPr>
        <p:spPr>
          <a:xfrm>
            <a:off x="4528917" y="2427360"/>
            <a:ext cx="208461" cy="178907"/>
          </a:xfrm>
          <a:prstGeom prst="straightConnector1">
            <a:avLst/>
          </a:prstGeom>
          <a:ln w="12700">
            <a:solidFill>
              <a:schemeClr val="accent1">
                <a:lumMod val="90000"/>
              </a:schemeClr>
            </a:solidFill>
            <a:tailEnd type="arrow"/>
          </a:ln>
        </p:spPr>
        <p:style>
          <a:lnRef idx="1">
            <a:srgbClr val="098902"/>
          </a:lnRef>
          <a:fillRef idx="0">
            <a:srgbClr val="098902"/>
          </a:fillRef>
          <a:effectRef idx="0">
            <a:srgbClr val="098902"/>
          </a:effectRef>
          <a:fontRef idx="minor">
            <a:srgbClr val="000000"/>
          </a:fontRef>
        </p:style>
      </p:cxnSp>
      <p:cxnSp>
        <p:nvCxnSpPr>
          <p:cNvPr id="139" name="直接箭头连接符 138"/>
          <p:cNvCxnSpPr/>
          <p:nvPr>
            <p:custDataLst>
              <p:tags r:id="rId18"/>
            </p:custDataLst>
          </p:nvPr>
        </p:nvCxnSpPr>
        <p:spPr>
          <a:xfrm flipH="1">
            <a:off x="4520175" y="3322222"/>
            <a:ext cx="217433" cy="221655"/>
          </a:xfrm>
          <a:prstGeom prst="straightConnector1">
            <a:avLst/>
          </a:prstGeom>
          <a:ln w="12700">
            <a:solidFill>
              <a:schemeClr val="accent1">
                <a:lumMod val="50000"/>
              </a:schemeClr>
            </a:solidFill>
            <a:tailEnd type="arrow"/>
          </a:ln>
        </p:spPr>
        <p:style>
          <a:lnRef idx="1">
            <a:srgbClr val="098902"/>
          </a:lnRef>
          <a:fillRef idx="0">
            <a:srgbClr val="098902"/>
          </a:fillRef>
          <a:effectRef idx="0">
            <a:srgbClr val="098902"/>
          </a:effectRef>
          <a:fontRef idx="minor">
            <a:srgbClr val="000000"/>
          </a:fontRef>
        </p:style>
      </p:cxnSp>
      <p:sp>
        <p:nvSpPr>
          <p:cNvPr id="24" name="文本框 23"/>
          <p:cNvSpPr txBox="1"/>
          <p:nvPr/>
        </p:nvSpPr>
        <p:spPr>
          <a:xfrm>
            <a:off x="5801995" y="1348740"/>
            <a:ext cx="3726180" cy="922020"/>
          </a:xfrm>
          <a:prstGeom prst="rect">
            <a:avLst/>
          </a:prstGeom>
          <a:noFill/>
        </p:spPr>
        <p:txBody>
          <a:bodyPr wrap="square" rtlCol="0" anchor="t">
            <a:spAutoFit/>
          </a:bodyPr>
          <a:p>
            <a:pPr algn="ctr" fontAlgn="auto">
              <a:lnSpc>
                <a:spcPct val="100000"/>
              </a:lnSpc>
              <a:spcAft>
                <a:spcPts val="0"/>
              </a:spcAft>
            </a:pPr>
            <a:r>
              <a:rPr lang="zh-CN" altLang="en-US" sz="1800" b="1" spc="150">
                <a:uFillTx/>
                <a:latin typeface="楷体" panose="02010609060101010101" pitchFamily="49" charset="-122"/>
                <a:ea typeface="楷体" panose="02010609060101010101" pitchFamily="49" charset="-122"/>
                <a:cs typeface="楷体" panose="02010609060101010101" pitchFamily="49" charset="-122"/>
                <a:sym typeface="+mn-ea"/>
              </a:rPr>
              <a:t>分级细化任务清单</a:t>
            </a:r>
            <a:endParaRPr lang="zh-CN" altLang="en-US" sz="1800" b="1" spc="150">
              <a:solidFill>
                <a:schemeClr val="tx1"/>
              </a:solidFill>
              <a:uFillTx/>
              <a:latin typeface="楷体" panose="02010609060101010101" pitchFamily="49" charset="-122"/>
              <a:ea typeface="楷体" panose="02010609060101010101" pitchFamily="49" charset="-122"/>
              <a:cs typeface="楷体" panose="02010609060101010101" pitchFamily="49" charset="-122"/>
            </a:endParaRPr>
          </a:p>
          <a:p>
            <a:pPr algn="ctr" fontAlgn="auto">
              <a:lnSpc>
                <a:spcPct val="100000"/>
              </a:lnSpc>
              <a:spcAft>
                <a:spcPts val="0"/>
              </a:spcAft>
            </a:pPr>
            <a:r>
              <a:rPr lang="zh-CN" altLang="en-US" sz="1800" b="1" spc="150">
                <a:uFillTx/>
                <a:latin typeface="楷体" panose="02010609060101010101" pitchFamily="49" charset="-122"/>
                <a:ea typeface="楷体" panose="02010609060101010101" pitchFamily="49" charset="-122"/>
                <a:cs typeface="楷体" panose="02010609060101010101" pitchFamily="49" charset="-122"/>
                <a:sym typeface="+mn-ea"/>
              </a:rPr>
              <a:t>移动终端使用</a:t>
            </a:r>
            <a:endParaRPr lang="zh-CN" altLang="en-US" sz="1800" b="1" spc="150">
              <a:solidFill>
                <a:schemeClr val="tx1"/>
              </a:solidFill>
              <a:uFillTx/>
              <a:latin typeface="楷体" panose="02010609060101010101" pitchFamily="49" charset="-122"/>
              <a:ea typeface="楷体" panose="02010609060101010101" pitchFamily="49" charset="-122"/>
              <a:cs typeface="楷体" panose="02010609060101010101" pitchFamily="49" charset="-122"/>
            </a:endParaRPr>
          </a:p>
          <a:p>
            <a:pPr algn="ctr" fontAlgn="auto">
              <a:lnSpc>
                <a:spcPct val="100000"/>
              </a:lnSpc>
              <a:spcAft>
                <a:spcPts val="0"/>
              </a:spcAft>
            </a:pPr>
            <a:r>
              <a:rPr lang="zh-CN" altLang="en-US" sz="1800" b="1" spc="150">
                <a:uFillTx/>
                <a:latin typeface="楷体" panose="02010609060101010101" pitchFamily="49" charset="-122"/>
                <a:ea typeface="楷体" panose="02010609060101010101" pitchFamily="49" charset="-122"/>
                <a:cs typeface="楷体" panose="02010609060101010101" pitchFamily="49" charset="-122"/>
                <a:sym typeface="+mn-ea"/>
              </a:rPr>
              <a:t>履职记录</a:t>
            </a:r>
            <a:endParaRPr lang="zh-CN" altLang="en-US" sz="1800" b="1"/>
          </a:p>
        </p:txBody>
      </p:sp>
      <p:sp>
        <p:nvSpPr>
          <p:cNvPr id="25" name="文本框 24"/>
          <p:cNvSpPr txBox="1"/>
          <p:nvPr/>
        </p:nvSpPr>
        <p:spPr>
          <a:xfrm>
            <a:off x="2123440" y="4587875"/>
            <a:ext cx="4808855" cy="450850"/>
          </a:xfrm>
          <a:prstGeom prst="rect">
            <a:avLst/>
          </a:prstGeom>
          <a:noFill/>
        </p:spPr>
        <p:txBody>
          <a:bodyPr wrap="square" rtlCol="0" anchor="t">
            <a:spAutoFit/>
          </a:bodyPr>
          <a:p>
            <a:pPr algn="ctr">
              <a:lnSpc>
                <a:spcPct val="130000"/>
              </a:lnSpc>
              <a:buClrTx/>
              <a:buSzTx/>
              <a:buFont typeface="Wingdings" panose="05000000000000000000" charset="0"/>
            </a:pPr>
            <a:r>
              <a:rPr lang="zh-CN" altLang="en-US" sz="1800" b="1">
                <a:solidFill>
                  <a:srgbClr val="C00000"/>
                </a:solidFill>
                <a:latin typeface="楷体" panose="02010609060101010101" pitchFamily="49" charset="-122"/>
                <a:ea typeface="楷体" panose="02010609060101010101" pitchFamily="49" charset="-122"/>
                <a:sym typeface="+mn-ea"/>
              </a:rPr>
              <a:t>主要负责人要将其作为落实全员责任有效载体</a:t>
            </a:r>
            <a:endParaRPr lang="zh-CN" altLang="en-US" sz="1800" b="1"/>
          </a:p>
        </p:txBody>
      </p:sp>
      <p:sp>
        <p:nvSpPr>
          <p:cNvPr id="26" name="文本框 25"/>
          <p:cNvSpPr txBox="1"/>
          <p:nvPr/>
        </p:nvSpPr>
        <p:spPr>
          <a:xfrm>
            <a:off x="179705" y="2427605"/>
            <a:ext cx="2540000" cy="922020"/>
          </a:xfrm>
          <a:prstGeom prst="rect">
            <a:avLst/>
          </a:prstGeom>
          <a:noFill/>
        </p:spPr>
        <p:txBody>
          <a:bodyPr wrap="square" rtlCol="0" anchor="t">
            <a:spAutoFit/>
          </a:bodyPr>
          <a:p>
            <a:pPr algn="ctr" fontAlgn="auto">
              <a:lnSpc>
                <a:spcPct val="100000"/>
              </a:lnSpc>
              <a:spcAft>
                <a:spcPts val="0"/>
              </a:spcAft>
              <a:buClrTx/>
              <a:buSzTx/>
              <a:buNone/>
            </a:pPr>
            <a:r>
              <a:rPr lang="zh-CN" altLang="en-US" sz="1800" b="1" spc="150">
                <a:uFillTx/>
                <a:latin typeface="楷体" panose="02010609060101010101" pitchFamily="49" charset="-122"/>
                <a:ea typeface="楷体" panose="02010609060101010101" pitchFamily="49" charset="-122"/>
                <a:cs typeface="楷体" panose="02010609060101010101" pitchFamily="49" charset="-122"/>
                <a:sym typeface="+mn-ea"/>
              </a:rPr>
              <a:t>排查巡检“两张皮”</a:t>
            </a:r>
            <a:endParaRPr lang="zh-CN" altLang="en-US" sz="1800" b="1" spc="150">
              <a:solidFill>
                <a:schemeClr val="tx1"/>
              </a:solidFill>
              <a:uFillTx/>
              <a:latin typeface="楷体" panose="02010609060101010101" pitchFamily="49" charset="-122"/>
              <a:ea typeface="楷体" panose="02010609060101010101" pitchFamily="49" charset="-122"/>
              <a:cs typeface="楷体" panose="02010609060101010101" pitchFamily="49" charset="-122"/>
            </a:endParaRPr>
          </a:p>
          <a:p>
            <a:pPr algn="ctr" fontAlgn="auto">
              <a:lnSpc>
                <a:spcPct val="100000"/>
              </a:lnSpc>
              <a:spcAft>
                <a:spcPts val="0"/>
              </a:spcAft>
              <a:buClrTx/>
              <a:buSzTx/>
              <a:buNone/>
            </a:pPr>
            <a:r>
              <a:rPr lang="zh-CN" altLang="en-US" sz="1800" b="1" spc="150">
                <a:uFillTx/>
                <a:latin typeface="楷体" panose="02010609060101010101" pitchFamily="49" charset="-122"/>
                <a:ea typeface="楷体" panose="02010609060101010101" pitchFamily="49" charset="-122"/>
                <a:cs typeface="楷体" panose="02010609060101010101" pitchFamily="49" charset="-122"/>
                <a:sym typeface="+mn-ea"/>
              </a:rPr>
              <a:t>岗位覆盖不全面</a:t>
            </a:r>
            <a:endParaRPr lang="zh-CN" altLang="en-US" sz="1800" b="1" spc="150">
              <a:solidFill>
                <a:schemeClr val="tx1"/>
              </a:solidFill>
              <a:uFillTx/>
              <a:latin typeface="楷体" panose="02010609060101010101" pitchFamily="49" charset="-122"/>
              <a:ea typeface="楷体" panose="02010609060101010101" pitchFamily="49" charset="-122"/>
              <a:cs typeface="楷体" panose="02010609060101010101" pitchFamily="49" charset="-122"/>
            </a:endParaRPr>
          </a:p>
          <a:p>
            <a:pPr algn="ctr" fontAlgn="auto">
              <a:lnSpc>
                <a:spcPct val="100000"/>
              </a:lnSpc>
              <a:spcAft>
                <a:spcPts val="0"/>
              </a:spcAft>
              <a:buClrTx/>
              <a:buSzTx/>
              <a:buNone/>
            </a:pPr>
            <a:r>
              <a:rPr lang="zh-CN" altLang="en-US" sz="1800" b="1" spc="150">
                <a:uFillTx/>
                <a:latin typeface="楷体" panose="02010609060101010101" pitchFamily="49" charset="-122"/>
                <a:ea typeface="楷体" panose="02010609060101010101" pitchFamily="49" charset="-122"/>
                <a:cs typeface="楷体" panose="02010609060101010101" pitchFamily="49" charset="-122"/>
                <a:sym typeface="+mn-ea"/>
              </a:rPr>
              <a:t>系统功能不完善</a:t>
            </a:r>
            <a:endParaRPr lang="zh-CN" altLang="en-US" sz="1800" b="1" spc="150">
              <a:uFillTx/>
              <a:latin typeface="楷体" panose="02010609060101010101" pitchFamily="49" charset="-122"/>
              <a:ea typeface="楷体" panose="02010609060101010101" pitchFamily="49" charset="-122"/>
              <a:cs typeface="楷体" panose="02010609060101010101" pitchFamily="49" charset="-122"/>
            </a:endParaRPr>
          </a:p>
        </p:txBody>
      </p:sp>
      <p:sp>
        <p:nvSpPr>
          <p:cNvPr id="27" name="文本框 26"/>
          <p:cNvSpPr txBox="1"/>
          <p:nvPr/>
        </p:nvSpPr>
        <p:spPr>
          <a:xfrm>
            <a:off x="6520180" y="3388360"/>
            <a:ext cx="2540000" cy="922020"/>
          </a:xfrm>
          <a:prstGeom prst="rect">
            <a:avLst/>
          </a:prstGeom>
          <a:noFill/>
        </p:spPr>
        <p:txBody>
          <a:bodyPr wrap="square" rtlCol="0" anchor="t">
            <a:spAutoFit/>
          </a:bodyPr>
          <a:p>
            <a:pPr algn="ctr" fontAlgn="auto">
              <a:lnSpc>
                <a:spcPct val="100000"/>
              </a:lnSpc>
              <a:spcAft>
                <a:spcPts val="0"/>
              </a:spcAft>
              <a:buClrTx/>
              <a:buSzTx/>
              <a:buNone/>
            </a:pPr>
            <a:r>
              <a:rPr lang="zh-CN" altLang="en-US" sz="1800" b="1" spc="150">
                <a:uFillTx/>
                <a:latin typeface="楷体" panose="02010609060101010101" pitchFamily="49" charset="-122"/>
                <a:ea typeface="楷体" panose="02010609060101010101" pitchFamily="49" charset="-122"/>
                <a:cs typeface="楷体" panose="02010609060101010101" pitchFamily="49" charset="-122"/>
                <a:sym typeface="+mn-ea"/>
              </a:rPr>
              <a:t>建立健全奖惩机制</a:t>
            </a:r>
            <a:endParaRPr lang="zh-CN" altLang="en-US" sz="1800" b="1" spc="150">
              <a:solidFill>
                <a:schemeClr val="tx1"/>
              </a:solidFill>
              <a:uFillTx/>
              <a:latin typeface="楷体" panose="02010609060101010101" pitchFamily="49" charset="-122"/>
              <a:ea typeface="楷体" panose="02010609060101010101" pitchFamily="49" charset="-122"/>
              <a:cs typeface="楷体" panose="02010609060101010101" pitchFamily="49" charset="-122"/>
            </a:endParaRPr>
          </a:p>
          <a:p>
            <a:pPr algn="ctr" fontAlgn="auto">
              <a:lnSpc>
                <a:spcPct val="100000"/>
              </a:lnSpc>
              <a:spcAft>
                <a:spcPts val="0"/>
              </a:spcAft>
              <a:buClrTx/>
              <a:buSzTx/>
              <a:buNone/>
            </a:pPr>
            <a:r>
              <a:rPr lang="zh-CN" altLang="en-US" sz="1800" b="1" spc="150">
                <a:uFillTx/>
                <a:latin typeface="楷体" panose="02010609060101010101" pitchFamily="49" charset="-122"/>
                <a:ea typeface="楷体" panose="02010609060101010101" pitchFamily="49" charset="-122"/>
                <a:cs typeface="楷体" panose="02010609060101010101" pitchFamily="49" charset="-122"/>
                <a:sym typeface="+mn-ea"/>
              </a:rPr>
              <a:t>预警响应制度</a:t>
            </a:r>
            <a:endParaRPr lang="zh-CN" altLang="en-US" sz="1800" b="1" spc="150">
              <a:solidFill>
                <a:schemeClr val="tx1"/>
              </a:solidFill>
              <a:uFillTx/>
              <a:latin typeface="楷体" panose="02010609060101010101" pitchFamily="49" charset="-122"/>
              <a:ea typeface="楷体" panose="02010609060101010101" pitchFamily="49" charset="-122"/>
              <a:cs typeface="楷体" panose="02010609060101010101" pitchFamily="49" charset="-122"/>
            </a:endParaRPr>
          </a:p>
          <a:p>
            <a:pPr algn="ctr" fontAlgn="auto">
              <a:lnSpc>
                <a:spcPct val="100000"/>
              </a:lnSpc>
              <a:spcAft>
                <a:spcPts val="0"/>
              </a:spcAft>
              <a:buClrTx/>
              <a:buSzTx/>
              <a:buNone/>
            </a:pPr>
            <a:r>
              <a:rPr lang="zh-CN" altLang="en-US" sz="1800" b="1" spc="150">
                <a:uFillTx/>
                <a:latin typeface="楷体" panose="02010609060101010101" pitchFamily="49" charset="-122"/>
                <a:ea typeface="楷体" panose="02010609060101010101" pitchFamily="49" charset="-122"/>
                <a:cs typeface="楷体" panose="02010609060101010101" pitchFamily="49" charset="-122"/>
                <a:sym typeface="+mn-ea"/>
              </a:rPr>
              <a:t>选树典型应用案例</a:t>
            </a:r>
            <a:endParaRPr lang="zh-CN" altLang="en-US" sz="1800" b="1" spc="150">
              <a:uFillTx/>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ransition spd="slow">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257175" y="1212850"/>
            <a:ext cx="8335645" cy="2921635"/>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人员专业素质能力提升工程</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2024年底前完成首轮危险化学品企业工伤预防能力提升培训工程，固化工作机制。</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2026年底前，省级应急管理部门组织对市、县级（含化工园区）危险化学品、石油天然气开采安全监管人员实施全覆盖培训。</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推进化工安全实训基地和危险化学品企业安全培训空间建设运营标准规范体系建设</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endPar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优化完善主要负责人考核题库，严格规范企业主要负责人安全生产知识、管理能力考核。</a:t>
            </a:r>
            <a:endPar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 name="圆角矩形 12"/>
          <p:cNvSpPr/>
          <p:nvPr>
            <p:custDataLst>
              <p:tags r:id="rId1"/>
            </p:custDataLst>
          </p:nvPr>
        </p:nvSpPr>
        <p:spPr>
          <a:xfrm rot="2700000">
            <a:off x="1216830" y="1756179"/>
            <a:ext cx="1184392" cy="1184392"/>
          </a:xfrm>
          <a:prstGeom prst="roundRect">
            <a:avLst/>
          </a:prstGeom>
          <a:noFill/>
          <a:ln>
            <a:solidFill>
              <a:srgbClr val="02BBF3"/>
            </a:solidFill>
          </a:ln>
          <a:effectLst>
            <a:outerShdw blurRad="190500" dist="50800" dir="5400000" algn="ctr" rotWithShape="0">
              <a:srgbClr val="000000">
                <a:alpha val="29000"/>
              </a:srgbClr>
            </a:outerShdw>
          </a:effectLst>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sz="1350"/>
          </a:p>
        </p:txBody>
      </p:sp>
      <p:sp>
        <p:nvSpPr>
          <p:cNvPr id="15" name="圆角矩形 14"/>
          <p:cNvSpPr/>
          <p:nvPr>
            <p:custDataLst>
              <p:tags r:id="rId2"/>
            </p:custDataLst>
          </p:nvPr>
        </p:nvSpPr>
        <p:spPr>
          <a:xfrm rot="2700000">
            <a:off x="2296645" y="2889019"/>
            <a:ext cx="1184392" cy="1184392"/>
          </a:xfrm>
          <a:prstGeom prst="roundRect">
            <a:avLst/>
          </a:prstGeom>
          <a:noFill/>
          <a:ln>
            <a:solidFill>
              <a:srgbClr val="0097DB"/>
            </a:solidFill>
          </a:ln>
          <a:effectLst>
            <a:outerShdw blurRad="190500" dist="50800" dir="5400000" algn="ctr" rotWithShape="0">
              <a:srgbClr val="000000">
                <a:alpha val="29000"/>
              </a:srgbClr>
            </a:outerShdw>
          </a:effectLst>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sz="1350"/>
          </a:p>
        </p:txBody>
      </p:sp>
      <p:sp>
        <p:nvSpPr>
          <p:cNvPr id="19" name="圆角矩形 18"/>
          <p:cNvSpPr/>
          <p:nvPr>
            <p:custDataLst>
              <p:tags r:id="rId3"/>
            </p:custDataLst>
          </p:nvPr>
        </p:nvSpPr>
        <p:spPr>
          <a:xfrm rot="2700000">
            <a:off x="1216459" y="1665129"/>
            <a:ext cx="1184392" cy="1184392"/>
          </a:xfrm>
          <a:prstGeom prst="roundRect">
            <a:avLst/>
          </a:prstGeom>
          <a:solidFill>
            <a:srgbClr val="02BBF3"/>
          </a:solidFill>
          <a:ln>
            <a:noFill/>
          </a:ln>
          <a:effectLst>
            <a:outerShdw blurRad="190500" dist="50800" dir="5400000" algn="ctr" rotWithShape="0">
              <a:srgbClr val="000000">
                <a:alpha val="29000"/>
              </a:srgbClr>
            </a:outerShdw>
          </a:effectLst>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sz="1350"/>
          </a:p>
        </p:txBody>
      </p:sp>
      <p:sp>
        <p:nvSpPr>
          <p:cNvPr id="20" name="圆角矩形 19"/>
          <p:cNvSpPr/>
          <p:nvPr>
            <p:custDataLst>
              <p:tags r:id="rId4"/>
            </p:custDataLst>
          </p:nvPr>
        </p:nvSpPr>
        <p:spPr>
          <a:xfrm rot="2700000">
            <a:off x="2296275" y="2797969"/>
            <a:ext cx="1184392" cy="1184392"/>
          </a:xfrm>
          <a:prstGeom prst="roundRect">
            <a:avLst/>
          </a:prstGeom>
          <a:solidFill>
            <a:srgbClr val="0097DB"/>
          </a:solidFill>
          <a:ln>
            <a:noFill/>
          </a:ln>
          <a:effectLst>
            <a:outerShdw blurRad="190500" dist="50800" dir="5400000" algn="ctr" rotWithShape="0">
              <a:srgbClr val="000000">
                <a:alpha val="29000"/>
              </a:srgbClr>
            </a:outerShdw>
          </a:effectLst>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sz="1350"/>
          </a:p>
        </p:txBody>
      </p:sp>
      <p:sp>
        <p:nvSpPr>
          <p:cNvPr id="58" name="文本框 57"/>
          <p:cNvSpPr txBox="1"/>
          <p:nvPr>
            <p:custDataLst>
              <p:tags r:id="rId5"/>
            </p:custDataLst>
          </p:nvPr>
        </p:nvSpPr>
        <p:spPr>
          <a:xfrm>
            <a:off x="1115695" y="1717675"/>
            <a:ext cx="1266190" cy="205740"/>
          </a:xfrm>
          <a:prstGeom prst="rect">
            <a:avLst/>
          </a:prstGeom>
          <a:noFill/>
        </p:spPr>
        <p:txBody>
          <a:bodyPr wrap="square" bIns="0" rtlCol="0">
            <a:noAutofit/>
          </a:bodyPr>
          <a:p>
            <a:pPr algn="ctr"/>
            <a:r>
              <a:rPr lang="zh-CN" altLang="en-US" sz="1400" b="1" spc="30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rPr>
              <a:t>一线操作人员约30%为初中及以下学历</a:t>
            </a:r>
            <a:endParaRPr lang="zh-CN" altLang="en-US" sz="1400" b="1" spc="30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endParaRPr>
          </a:p>
        </p:txBody>
      </p:sp>
      <p:sp>
        <p:nvSpPr>
          <p:cNvPr id="4" name="圆角矩形 3"/>
          <p:cNvSpPr/>
          <p:nvPr>
            <p:custDataLst>
              <p:tags r:id="rId6"/>
            </p:custDataLst>
          </p:nvPr>
        </p:nvSpPr>
        <p:spPr>
          <a:xfrm rot="2700000">
            <a:off x="579870" y="2991009"/>
            <a:ext cx="1184392" cy="1184392"/>
          </a:xfrm>
          <a:prstGeom prst="roundRect">
            <a:avLst/>
          </a:prstGeom>
          <a:solidFill>
            <a:srgbClr val="0097DB"/>
          </a:solidFill>
          <a:ln>
            <a:noFill/>
          </a:ln>
          <a:effectLst>
            <a:outerShdw blurRad="190500" dist="50800" dir="5400000" algn="ctr" rotWithShape="0">
              <a:srgbClr val="000000">
                <a:alpha val="29000"/>
              </a:srgbClr>
            </a:outerShdw>
          </a:effectLst>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sz="1350"/>
          </a:p>
        </p:txBody>
      </p:sp>
      <p:sp>
        <p:nvSpPr>
          <p:cNvPr id="5" name="圆角矩形 4"/>
          <p:cNvSpPr/>
          <p:nvPr>
            <p:custDataLst>
              <p:tags r:id="rId7"/>
            </p:custDataLst>
          </p:nvPr>
        </p:nvSpPr>
        <p:spPr>
          <a:xfrm rot="2700000">
            <a:off x="580240" y="3063009"/>
            <a:ext cx="1184392" cy="1184392"/>
          </a:xfrm>
          <a:prstGeom prst="roundRect">
            <a:avLst/>
          </a:prstGeom>
          <a:noFill/>
          <a:ln>
            <a:solidFill>
              <a:srgbClr val="0097DB"/>
            </a:solidFill>
          </a:ln>
          <a:effectLst>
            <a:outerShdw blurRad="190500" dist="50800" dir="5400000" algn="ctr" rotWithShape="0">
              <a:srgbClr val="000000">
                <a:alpha val="29000"/>
              </a:srgbClr>
            </a:outerShdw>
          </a:effectLst>
        </p:spPr>
        <p:style>
          <a:lnRef idx="2">
            <a:srgbClr val="00D0FF">
              <a:shade val="50000"/>
            </a:srgbClr>
          </a:lnRef>
          <a:fillRef idx="1">
            <a:srgbClr val="00D0FF"/>
          </a:fillRef>
          <a:effectRef idx="0">
            <a:srgbClr val="00D0FF"/>
          </a:effectRef>
          <a:fontRef idx="minor">
            <a:srgbClr val="FFFFFF"/>
          </a:fontRef>
        </p:style>
        <p:txBody>
          <a:bodyPr rtlCol="0" anchor="ctr"/>
          <a:p>
            <a:pPr algn="ctr"/>
            <a:endParaRPr lang="zh-CN" altLang="en-US" sz="1350"/>
          </a:p>
        </p:txBody>
      </p:sp>
      <p:sp>
        <p:nvSpPr>
          <p:cNvPr id="6" name="文本框 5"/>
          <p:cNvSpPr txBox="1"/>
          <p:nvPr>
            <p:custDataLst>
              <p:tags r:id="rId8"/>
            </p:custDataLst>
          </p:nvPr>
        </p:nvSpPr>
        <p:spPr>
          <a:xfrm>
            <a:off x="539115" y="3147695"/>
            <a:ext cx="1363345" cy="970280"/>
          </a:xfrm>
          <a:prstGeom prst="rect">
            <a:avLst/>
          </a:prstGeom>
          <a:noFill/>
        </p:spPr>
        <p:txBody>
          <a:bodyPr wrap="square" bIns="0" rtlCol="0">
            <a:noAutofit/>
          </a:bodyPr>
          <a:p>
            <a:pPr algn="ctr"/>
            <a:r>
              <a:rPr lang="zh-CN" altLang="en-US"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rPr>
              <a:t>高级技工</a:t>
            </a:r>
            <a:endParaRPr lang="zh-CN" altLang="en-US"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endParaRPr>
          </a:p>
          <a:p>
            <a:pPr algn="ctr"/>
            <a:r>
              <a:rPr lang="zh-CN" altLang="en-US"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rPr>
              <a:t>占比仅</a:t>
            </a:r>
            <a:r>
              <a:rPr lang="en-US" altLang="zh-CN"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rPr>
              <a:t>5%</a:t>
            </a:r>
            <a:r>
              <a:rPr lang="zh-CN" altLang="en-US"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rPr>
              <a:t>日本</a:t>
            </a:r>
            <a:r>
              <a:rPr lang="en-US" altLang="zh-CN"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rPr>
              <a:t>40%</a:t>
            </a:r>
            <a:endParaRPr lang="en-US" altLang="zh-CN"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endParaRPr>
          </a:p>
          <a:p>
            <a:pPr algn="ctr"/>
            <a:r>
              <a:rPr lang="zh-CN" altLang="en-US"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rPr>
              <a:t>德国</a:t>
            </a:r>
            <a:r>
              <a:rPr lang="en-US" altLang="zh-CN"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rPr>
              <a:t>50%</a:t>
            </a:r>
            <a:endParaRPr lang="en-US" altLang="zh-CN"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endParaRPr>
          </a:p>
        </p:txBody>
      </p:sp>
      <p:sp>
        <p:nvSpPr>
          <p:cNvPr id="7" name="文本框 6"/>
          <p:cNvSpPr txBox="1"/>
          <p:nvPr>
            <p:custDataLst>
              <p:tags r:id="rId9"/>
            </p:custDataLst>
          </p:nvPr>
        </p:nvSpPr>
        <p:spPr>
          <a:xfrm>
            <a:off x="2267918" y="2859400"/>
            <a:ext cx="1266190" cy="205740"/>
          </a:xfrm>
          <a:prstGeom prst="rect">
            <a:avLst/>
          </a:prstGeom>
          <a:noFill/>
        </p:spPr>
        <p:txBody>
          <a:bodyPr wrap="square" bIns="0" rtlCol="0">
            <a:noAutofit/>
          </a:bodyPr>
          <a:p>
            <a:pPr algn="ctr"/>
            <a:r>
              <a:rPr lang="zh-CN" altLang="en-US"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sym typeface="+mn-ea"/>
              </a:rPr>
              <a:t>生产安全事故90%左右由于人的不安全行为</a:t>
            </a:r>
            <a:endParaRPr lang="zh-CN" altLang="en-US" sz="1400" b="1" spc="300" dirty="0">
              <a:solidFill>
                <a:srgbClr val="FFFFFF"/>
              </a:solidFill>
              <a:uFillTx/>
              <a:latin typeface="Times New Roman" panose="02020603050405020304" pitchFamily="18" charset="0"/>
              <a:ea typeface="楷体" panose="02010609060101010101" pitchFamily="49" charset="-122"/>
              <a:cs typeface="Times New Roman" panose="02020603050405020304" pitchFamily="18" charset="0"/>
            </a:endParaRPr>
          </a:p>
        </p:txBody>
      </p:sp>
      <p:sp>
        <p:nvSpPr>
          <p:cNvPr id="8" name="文本框 7"/>
          <p:cNvSpPr txBox="1"/>
          <p:nvPr/>
        </p:nvSpPr>
        <p:spPr>
          <a:xfrm>
            <a:off x="3874770" y="1419860"/>
            <a:ext cx="4784090" cy="2676525"/>
          </a:xfrm>
          <a:prstGeom prst="rect">
            <a:avLst/>
          </a:prstGeom>
          <a:noFill/>
        </p:spPr>
        <p:txBody>
          <a:bodyPr wrap="square" rtlCol="0" anchor="t">
            <a:spAutoFit/>
          </a:bodyPr>
          <a:p>
            <a:pPr marL="285750" indent="-285750" algn="just">
              <a:lnSpc>
                <a:spcPct val="150000"/>
              </a:lnSpc>
              <a:buClrTx/>
              <a:buSzTx/>
              <a:buFont typeface="Wingdings" panose="05000000000000000000" charset="0"/>
              <a:buChar char="u"/>
            </a:pPr>
            <a:r>
              <a:rPr lang="zh-CN" altLang="en-US" sz="1600" b="1">
                <a:latin typeface="Times New Roman" panose="02020603050405020304" pitchFamily="18" charset="0"/>
                <a:ea typeface="楷体" panose="02010609060101010101" pitchFamily="49" charset="-122"/>
                <a:cs typeface="Times New Roman" panose="02020603050405020304" pitchFamily="18" charset="0"/>
              </a:rPr>
              <a:t>江苏响水“3·21”事故企业天嘉宜公司一线作业人员中</a:t>
            </a:r>
            <a:r>
              <a:rPr lang="en-US" altLang="zh-CN" sz="1600" b="1">
                <a:solidFill>
                  <a:srgbClr val="0070C0"/>
                </a:solidFill>
                <a:latin typeface="Times New Roman" panose="02020603050405020304" pitchFamily="18" charset="0"/>
                <a:ea typeface="楷体" panose="02010609060101010101" pitchFamily="49" charset="-122"/>
                <a:cs typeface="Times New Roman" panose="02020603050405020304" pitchFamily="18" charset="0"/>
              </a:rPr>
              <a:t>73</a:t>
            </a:r>
            <a:r>
              <a:rPr lang="zh-CN" altLang="en-US" sz="1600" b="1">
                <a:solidFill>
                  <a:srgbClr val="0070C0"/>
                </a:solidFill>
                <a:latin typeface="Times New Roman" panose="02020603050405020304" pitchFamily="18" charset="0"/>
                <a:ea typeface="楷体" panose="02010609060101010101" pitchFamily="49" charset="-122"/>
                <a:cs typeface="Times New Roman" panose="02020603050405020304" pitchFamily="18" charset="0"/>
              </a:rPr>
              <a:t>%初中以下学历</a:t>
            </a:r>
            <a:endParaRPr lang="zh-CN" altLang="en-US" sz="1600" b="1">
              <a:solidFill>
                <a:srgbClr val="0070C0"/>
              </a:solidFill>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a:lnSpc>
                <a:spcPct val="150000"/>
              </a:lnSpc>
              <a:buClrTx/>
              <a:buSzTx/>
              <a:buFont typeface="Wingdings" panose="05000000000000000000" charset="0"/>
              <a:buChar char="u"/>
            </a:pPr>
            <a:r>
              <a:rPr lang="zh-CN" altLang="en-US" sz="1600" b="1">
                <a:latin typeface="Times New Roman" panose="02020603050405020304" pitchFamily="18" charset="0"/>
                <a:ea typeface="楷体" panose="02010609060101010101" pitchFamily="49" charset="-122"/>
                <a:cs typeface="Times New Roman" panose="02020603050405020304" pitchFamily="18" charset="0"/>
              </a:rPr>
              <a:t>四川宜宾恒达科技“7·12”重大爆炸着火事故</a:t>
            </a:r>
            <a:r>
              <a:rPr lang="zh-CN" altLang="en-US" sz="1600" b="1">
                <a:solidFill>
                  <a:srgbClr val="0070C0"/>
                </a:solidFill>
                <a:latin typeface="Times New Roman" panose="02020603050405020304" pitchFamily="18" charset="0"/>
                <a:ea typeface="楷体" panose="02010609060101010101" pitchFamily="49" charset="-122"/>
                <a:cs typeface="Times New Roman" panose="02020603050405020304" pitchFamily="18" charset="0"/>
              </a:rPr>
              <a:t>车间副主任</a:t>
            </a:r>
            <a:r>
              <a:rPr lang="zh-CN" altLang="en-US" sz="1600" b="1">
                <a:latin typeface="Times New Roman" panose="02020603050405020304" pitchFamily="18" charset="0"/>
                <a:ea typeface="楷体" panose="02010609060101010101" pitchFamily="49" charset="-122"/>
                <a:cs typeface="Times New Roman" panose="02020603050405020304" pitchFamily="18" charset="0"/>
              </a:rPr>
              <a:t>仅</a:t>
            </a:r>
            <a:r>
              <a:rPr lang="zh-CN" altLang="en-US" sz="1600" b="1">
                <a:solidFill>
                  <a:srgbClr val="0070C0"/>
                </a:solidFill>
                <a:latin typeface="Times New Roman" panose="02020603050405020304" pitchFamily="18" charset="0"/>
                <a:ea typeface="楷体" panose="02010609060101010101" pitchFamily="49" charset="-122"/>
                <a:cs typeface="Times New Roman" panose="02020603050405020304" pitchFamily="18" charset="0"/>
              </a:rPr>
              <a:t>小学三年级</a:t>
            </a:r>
            <a:r>
              <a:rPr lang="zh-CN" altLang="en-US" sz="1600" b="1">
                <a:latin typeface="Times New Roman" panose="02020603050405020304" pitchFamily="18" charset="0"/>
                <a:ea typeface="楷体" panose="02010609060101010101" pitchFamily="49" charset="-122"/>
                <a:cs typeface="Times New Roman" panose="02020603050405020304" pitchFamily="18" charset="0"/>
              </a:rPr>
              <a:t>文化程度，2月份入职，6月份就被提拔为车间副主任</a:t>
            </a:r>
            <a:endParaRPr lang="zh-CN" altLang="en-US" sz="1600" b="1">
              <a:latin typeface="Times New Roman" panose="02020603050405020304" pitchFamily="18" charset="0"/>
              <a:ea typeface="楷体" panose="02010609060101010101" pitchFamily="49" charset="-122"/>
              <a:cs typeface="Times New Roman" panose="02020603050405020304" pitchFamily="18" charset="0"/>
            </a:endParaRPr>
          </a:p>
          <a:p>
            <a:pPr marL="285750" indent="-285750" algn="just">
              <a:lnSpc>
                <a:spcPct val="150000"/>
              </a:lnSpc>
              <a:buClrTx/>
              <a:buSzTx/>
              <a:buFont typeface="Wingdings" panose="05000000000000000000" charset="0"/>
              <a:buChar char="u"/>
            </a:pPr>
            <a:r>
              <a:rPr lang="zh-CN" altLang="en-US" sz="1600" b="1">
                <a:latin typeface="Times New Roman" panose="02020603050405020304" pitchFamily="18" charset="0"/>
                <a:ea typeface="楷体" panose="02010609060101010101" pitchFamily="49" charset="-122"/>
                <a:cs typeface="Times New Roman" panose="02020603050405020304" pitchFamily="18" charset="0"/>
              </a:rPr>
              <a:t>辽宁盘锦浩业化工“1·15”事故涉事的</a:t>
            </a:r>
            <a:r>
              <a:rPr lang="zh-CN" altLang="en-US" sz="1600" b="1">
                <a:solidFill>
                  <a:srgbClr val="0070C0"/>
                </a:solidFill>
                <a:latin typeface="Times New Roman" panose="02020603050405020304" pitchFamily="18" charset="0"/>
                <a:ea typeface="楷体" panose="02010609060101010101" pitchFamily="49" charset="-122"/>
                <a:cs typeface="Times New Roman" panose="02020603050405020304" pitchFamily="18" charset="0"/>
              </a:rPr>
              <a:t>车间主任</a:t>
            </a:r>
            <a:r>
              <a:rPr lang="zh-CN" altLang="en-US" sz="1600" b="1">
                <a:latin typeface="Times New Roman" panose="02020603050405020304" pitchFamily="18" charset="0"/>
                <a:ea typeface="楷体" panose="02010609060101010101" pitchFamily="49" charset="-122"/>
                <a:cs typeface="Times New Roman" panose="02020603050405020304" pitchFamily="18" charset="0"/>
              </a:rPr>
              <a:t>所学专业是</a:t>
            </a:r>
            <a:r>
              <a:rPr lang="zh-CN" altLang="en-US" sz="1600" b="1">
                <a:solidFill>
                  <a:srgbClr val="0070C0"/>
                </a:solidFill>
                <a:latin typeface="Times New Roman" panose="02020603050405020304" pitchFamily="18" charset="0"/>
                <a:ea typeface="楷体" panose="02010609060101010101" pitchFamily="49" charset="-122"/>
                <a:cs typeface="Times New Roman" panose="02020603050405020304" pitchFamily="18" charset="0"/>
              </a:rPr>
              <a:t>海关报关</a:t>
            </a:r>
            <a:endParaRPr lang="zh-CN" altLang="en-US" sz="1600" b="1">
              <a:solidFill>
                <a:srgbClr val="0070C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9" name="文本框 8"/>
          <p:cNvSpPr txBox="1"/>
          <p:nvPr/>
        </p:nvSpPr>
        <p:spPr>
          <a:xfrm>
            <a:off x="500063" y="4420870"/>
            <a:ext cx="8143875" cy="570865"/>
          </a:xfrm>
          <a:prstGeom prst="rect">
            <a:avLst/>
          </a:prstGeom>
          <a:noFill/>
        </p:spPr>
        <p:txBody>
          <a:bodyPr wrap="square" rtlCol="0" anchor="t">
            <a:spAutoFit/>
          </a:bodyPr>
          <a:p>
            <a:pPr algn="ctr">
              <a:lnSpc>
                <a:spcPct val="130000"/>
              </a:lnSpc>
              <a:buClrTx/>
              <a:buSzTx/>
              <a:buFont typeface="Wingdings" panose="05000000000000000000" charset="0"/>
            </a:pPr>
            <a:r>
              <a:rPr lang="zh-CN" altLang="en-US" sz="2400" b="1">
                <a:gradFill>
                  <a:gsLst>
                    <a:gs pos="0">
                      <a:srgbClr val="007BD3"/>
                    </a:gs>
                    <a:gs pos="100000">
                      <a:srgbClr val="034373"/>
                    </a:gs>
                  </a:gsLst>
                  <a:lin scaled="0"/>
                </a:gradFill>
                <a:latin typeface="微软雅黑" panose="020B0503020204020204" charset="-122"/>
                <a:ea typeface="微软雅黑" panose="020B0503020204020204" charset="-122"/>
              </a:rPr>
              <a:t>人是做好安全生产工作的核心，也是当前最主要的短板</a:t>
            </a:r>
            <a:endParaRPr lang="zh-CN" altLang="en-US" sz="2400" b="1">
              <a:gradFill>
                <a:gsLst>
                  <a:gs pos="0">
                    <a:srgbClr val="007BD3"/>
                  </a:gs>
                  <a:gs pos="100000">
                    <a:srgbClr val="034373"/>
                  </a:gs>
                </a:gsLst>
                <a:lin scaled="0"/>
              </a:gradFill>
              <a:latin typeface="微软雅黑" panose="020B0503020204020204" charset="-122"/>
              <a:ea typeface="微软雅黑" panose="020B0503020204020204" charset="-122"/>
            </a:endParaRPr>
          </a:p>
        </p:txBody>
      </p:sp>
      <p:sp>
        <p:nvSpPr>
          <p:cNvPr id="10" name="灯片编号占位符 9"/>
          <p:cNvSpPr>
            <a:spLocks noGrp="1"/>
          </p:cNvSpPr>
          <p:nvPr>
            <p:ph type="sldNum" sz="quarter" idx="4"/>
          </p:nvPr>
        </p:nvSpPr>
        <p:spPr>
          <a:xfrm>
            <a:off x="7020560" y="4803458"/>
            <a:ext cx="2133600" cy="357188"/>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 y="805180"/>
            <a:ext cx="9151620" cy="4356100"/>
          </a:xfrm>
          <a:prstGeom prst="rect">
            <a:avLst/>
          </a:prstGeom>
          <a:solidFill>
            <a:srgbClr val="F1F5FA"/>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just"/>
            <a:endParaRPr lang="zh-CN" altLang="en-US" sz="16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pic>
        <p:nvPicPr>
          <p:cNvPr id="5" name="图片 4" descr="图片20"/>
          <p:cNvPicPr>
            <a:picLocks noChangeAspect="1"/>
          </p:cNvPicPr>
          <p:nvPr>
            <p:custDataLst>
              <p:tags r:id="rId1"/>
            </p:custDataLst>
          </p:nvPr>
        </p:nvPicPr>
        <p:blipFill>
          <a:blip r:embed="rId2"/>
          <a:stretch>
            <a:fillRect/>
          </a:stretch>
        </p:blipFill>
        <p:spPr>
          <a:xfrm>
            <a:off x="395605" y="1459230"/>
            <a:ext cx="4319270" cy="1951990"/>
          </a:xfrm>
          <a:prstGeom prst="rect">
            <a:avLst/>
          </a:prstGeom>
          <a:ln w="12700">
            <a:solidFill>
              <a:schemeClr val="accent5"/>
            </a:solidFill>
          </a:ln>
        </p:spPr>
      </p:pic>
      <p:pic>
        <p:nvPicPr>
          <p:cNvPr id="9" name="图片 8"/>
          <p:cNvPicPr>
            <a:picLocks noChangeAspect="1"/>
          </p:cNvPicPr>
          <p:nvPr>
            <p:custDataLst>
              <p:tags r:id="rId3"/>
            </p:custDataLst>
          </p:nvPr>
        </p:nvPicPr>
        <p:blipFill>
          <a:blip r:embed="rId4"/>
          <a:stretch>
            <a:fillRect/>
          </a:stretch>
        </p:blipFill>
        <p:spPr>
          <a:xfrm>
            <a:off x="395605" y="3429635"/>
            <a:ext cx="4324350" cy="1499235"/>
          </a:xfrm>
          <a:prstGeom prst="rect">
            <a:avLst/>
          </a:prstGeom>
          <a:ln w="12700">
            <a:solidFill>
              <a:srgbClr val="2E75B6"/>
            </a:solidFill>
          </a:ln>
        </p:spPr>
      </p:pic>
      <p:sp>
        <p:nvSpPr>
          <p:cNvPr id="15" name="流程图: 数据 5"/>
          <p:cNvSpPr/>
          <p:nvPr>
            <p:custDataLst>
              <p:tags r:id="rId5"/>
            </p:custDataLst>
          </p:nvPr>
        </p:nvSpPr>
        <p:spPr>
          <a:xfrm>
            <a:off x="5629275" y="1419860"/>
            <a:ext cx="2182495" cy="121475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p>
            <a:pPr algn="ctr">
              <a:defRPr/>
            </a:pPr>
            <a:endParaRPr lang="zh-CN" altLang="en-US"/>
          </a:p>
        </p:txBody>
      </p:sp>
      <p:sp>
        <p:nvSpPr>
          <p:cNvPr id="20" name="流程图: 数据 5"/>
          <p:cNvSpPr/>
          <p:nvPr>
            <p:custDataLst>
              <p:tags r:id="rId6"/>
            </p:custDataLst>
          </p:nvPr>
        </p:nvSpPr>
        <p:spPr>
          <a:xfrm>
            <a:off x="6660114" y="3291575"/>
            <a:ext cx="1941292" cy="1048773"/>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p>
            <a:pPr algn="ctr">
              <a:defRPr/>
            </a:pPr>
            <a:endParaRPr lang="zh-CN" altLang="en-US"/>
          </a:p>
        </p:txBody>
      </p:sp>
      <p:sp>
        <p:nvSpPr>
          <p:cNvPr id="23" name="矩形 22"/>
          <p:cNvSpPr/>
          <p:nvPr>
            <p:custDataLst>
              <p:tags r:id="rId7"/>
            </p:custDataLst>
          </p:nvPr>
        </p:nvSpPr>
        <p:spPr>
          <a:xfrm flipH="1">
            <a:off x="5291455" y="2787015"/>
            <a:ext cx="3463925" cy="57531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p>
            <a:pPr algn="ctr"/>
            <a:r>
              <a:rPr lang="zh-CN" altLang="en-US" sz="1800" b="1" dirty="0">
                <a:solidFill>
                  <a:schemeClr val="tx1"/>
                </a:solidFill>
                <a:latin typeface="楷体" panose="02010609060101010101" pitchFamily="49" charset="-122"/>
                <a:ea typeface="楷体" panose="02010609060101010101" pitchFamily="49" charset="-122"/>
                <a:sym typeface="+mn-ea"/>
              </a:rPr>
              <a:t>市、县级（含化工园区）安全监管人员全覆盖培训</a:t>
            </a:r>
            <a:endParaRPr lang="zh-CN" altLang="en-US" sz="1800" b="1" dirty="0">
              <a:solidFill>
                <a:schemeClr val="tx1"/>
              </a:solidFill>
              <a:latin typeface="楷体" panose="02010609060101010101" pitchFamily="49" charset="-122"/>
              <a:ea typeface="楷体" panose="02010609060101010101" pitchFamily="49" charset="-122"/>
              <a:sym typeface="+mn-ea"/>
            </a:endParaRPr>
          </a:p>
        </p:txBody>
      </p:sp>
      <p:sp>
        <p:nvSpPr>
          <p:cNvPr id="29" name="矩形 28"/>
          <p:cNvSpPr/>
          <p:nvPr>
            <p:custDataLst>
              <p:tags r:id="rId8"/>
            </p:custDataLst>
          </p:nvPr>
        </p:nvSpPr>
        <p:spPr>
          <a:xfrm flipH="1">
            <a:off x="5292090" y="3867150"/>
            <a:ext cx="3463925" cy="577215"/>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p>
            <a:pPr algn="ctr"/>
            <a:r>
              <a:rPr lang="zh-CN" altLang="en-US" sz="1800" b="1" dirty="0">
                <a:solidFill>
                  <a:schemeClr val="tx1"/>
                </a:solidFill>
                <a:latin typeface="楷体" panose="02010609060101010101" pitchFamily="49" charset="-122"/>
                <a:ea typeface="楷体" panose="02010609060101010101" pitchFamily="49" charset="-122"/>
                <a:sym typeface="+mn-ea"/>
              </a:rPr>
              <a:t>线上线下相结合强化</a:t>
            </a:r>
            <a:endParaRPr lang="zh-CN" altLang="en-US" sz="1800" b="1" dirty="0">
              <a:solidFill>
                <a:schemeClr val="tx1"/>
              </a:solidFill>
              <a:latin typeface="楷体" panose="02010609060101010101" pitchFamily="49" charset="-122"/>
              <a:ea typeface="楷体" panose="02010609060101010101" pitchFamily="49" charset="-122"/>
              <a:sym typeface="+mn-ea"/>
            </a:endParaRPr>
          </a:p>
          <a:p>
            <a:pPr algn="ctr"/>
            <a:r>
              <a:rPr lang="zh-CN" altLang="en-US" sz="1800" b="1" dirty="0">
                <a:solidFill>
                  <a:schemeClr val="tx1"/>
                </a:solidFill>
                <a:latin typeface="楷体" panose="02010609060101010101" pitchFamily="49" charset="-122"/>
                <a:ea typeface="楷体" panose="02010609060101010101" pitchFamily="49" charset="-122"/>
                <a:sym typeface="+mn-ea"/>
              </a:rPr>
              <a:t>从业人员培训</a:t>
            </a:r>
            <a:endParaRPr lang="zh-CN" altLang="en-US" sz="1800" b="1" dirty="0">
              <a:solidFill>
                <a:schemeClr val="tx1"/>
              </a:solidFill>
              <a:latin typeface="楷体" panose="02010609060101010101" pitchFamily="49" charset="-122"/>
              <a:ea typeface="楷体" panose="02010609060101010101" pitchFamily="49" charset="-122"/>
              <a:sym typeface="+mn-ea"/>
            </a:endParaRPr>
          </a:p>
        </p:txBody>
      </p:sp>
      <p:sp>
        <p:nvSpPr>
          <p:cNvPr id="21" name="矩形 20"/>
          <p:cNvSpPr/>
          <p:nvPr>
            <p:custDataLst>
              <p:tags r:id="rId9"/>
            </p:custDataLst>
          </p:nvPr>
        </p:nvSpPr>
        <p:spPr>
          <a:xfrm flipH="1">
            <a:off x="5291455" y="1779905"/>
            <a:ext cx="3450590" cy="533400"/>
          </a:xfrm>
          <a:prstGeom prst="rect">
            <a:avLst/>
          </a:prstGeom>
          <a:solidFill>
            <a:schemeClr val="accent5">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9834" tIns="49917" rIns="99834" bIns="49917" anchor="ctr"/>
          <a:p>
            <a:pPr algn="ctr">
              <a:defRPr/>
            </a:pPr>
            <a:r>
              <a:rPr lang="zh-CN" altLang="en-US" sz="1800" b="1" dirty="0">
                <a:solidFill>
                  <a:schemeClr val="tx1"/>
                </a:solidFill>
                <a:latin typeface="楷体" panose="02010609060101010101" pitchFamily="49" charset="-122"/>
                <a:ea typeface="楷体" panose="02010609060101010101" pitchFamily="49" charset="-122"/>
                <a:sym typeface="+mn-ea"/>
              </a:rPr>
              <a:t>实施危险化学品企业工伤预防</a:t>
            </a:r>
            <a:endParaRPr lang="zh-CN" altLang="en-US" sz="1800" b="1" dirty="0">
              <a:solidFill>
                <a:schemeClr val="tx1"/>
              </a:solidFill>
              <a:latin typeface="楷体" panose="02010609060101010101" pitchFamily="49" charset="-122"/>
              <a:ea typeface="楷体" panose="02010609060101010101" pitchFamily="49" charset="-122"/>
              <a:sym typeface="+mn-ea"/>
            </a:endParaRPr>
          </a:p>
          <a:p>
            <a:pPr algn="ctr">
              <a:defRPr/>
            </a:pPr>
            <a:r>
              <a:rPr lang="zh-CN" altLang="en-US" sz="1800" b="1" dirty="0">
                <a:solidFill>
                  <a:schemeClr val="tx1"/>
                </a:solidFill>
                <a:latin typeface="楷体" panose="02010609060101010101" pitchFamily="49" charset="-122"/>
                <a:ea typeface="楷体" panose="02010609060101010101" pitchFamily="49" charset="-122"/>
                <a:sym typeface="+mn-ea"/>
              </a:rPr>
              <a:t>能力提升培训工程</a:t>
            </a:r>
            <a:endParaRPr lang="zh-CN" altLang="en-US" sz="1800" b="1" dirty="0">
              <a:solidFill>
                <a:schemeClr val="tx1"/>
              </a:solidFill>
              <a:latin typeface="楷体" panose="02010609060101010101" pitchFamily="49" charset="-122"/>
              <a:ea typeface="楷体" panose="02010609060101010101" pitchFamily="49" charset="-122"/>
              <a:sym typeface="+mn-ea"/>
            </a:endParaRPr>
          </a:p>
        </p:txBody>
      </p:sp>
      <p:sp>
        <p:nvSpPr>
          <p:cNvPr id="4" name="灯片编号占位符 3"/>
          <p:cNvSpPr>
            <a:spLocks noGrp="1"/>
          </p:cNvSpPr>
          <p:nvPr>
            <p:ph type="sldNum" sz="quarter" idx="4"/>
          </p:nvPr>
        </p:nvSpPr>
        <p:spPr>
          <a:xfrm>
            <a:off x="8598535" y="4803775"/>
            <a:ext cx="483235" cy="357505"/>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2" name="文本框 13"/>
          <p:cNvSpPr txBox="1"/>
          <p:nvPr>
            <p:custDataLst>
              <p:tags r:id="rId10"/>
            </p:custDataLst>
          </p:nvPr>
        </p:nvSpPr>
        <p:spPr>
          <a:xfrm>
            <a:off x="251460" y="915670"/>
            <a:ext cx="5012055" cy="374650"/>
          </a:xfrm>
          <a:prstGeom prst="rect">
            <a:avLst/>
          </a:prstGeom>
          <a:noFill/>
        </p:spPr>
        <p:txBody>
          <a:bodyPr wrap="square" lIns="68543" tIns="34272" rIns="68543" bIns="34272">
            <a:spAutoFit/>
          </a:bodyPr>
          <a:p>
            <a:pPr>
              <a:defRPr/>
            </a:pPr>
            <a:r>
              <a:rPr lang="zh-CN" altLang="en-US" sz="2000" b="1" dirty="0">
                <a:solidFill>
                  <a:srgbClr val="01487C"/>
                </a:solidFill>
                <a:latin typeface="楷体" panose="02010609060101010101" pitchFamily="49" charset="-122"/>
                <a:ea typeface="楷体" panose="02010609060101010101" pitchFamily="49" charset="-122"/>
              </a:rPr>
              <a:t>提升人员技能素质水平</a:t>
            </a:r>
            <a:endParaRPr lang="zh-CN" altLang="en-US" sz="2000" b="1" dirty="0">
              <a:solidFill>
                <a:srgbClr val="01487C"/>
              </a:solidFill>
              <a:latin typeface="楷体" panose="02010609060101010101" pitchFamily="49" charset="-122"/>
              <a:ea typeface="楷体" panose="02010609060101010101" pitchFamily="49" charset="-122"/>
            </a:endParaRPr>
          </a:p>
        </p:txBody>
      </p:sp>
    </p:spTree>
  </p:cSld>
  <p:clrMapOvr>
    <a:masterClrMapping/>
  </p:clrMapOvr>
  <p:transition spd="slow">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810" y="805180"/>
            <a:ext cx="9151620" cy="4356100"/>
          </a:xfrm>
          <a:prstGeom prst="rect">
            <a:avLst/>
          </a:prstGeom>
          <a:solidFill>
            <a:srgbClr val="F1F5FA"/>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just"/>
            <a:endParaRPr lang="zh-CN" altLang="en-US" sz="1600" b="1">
              <a:solidFill>
                <a:schemeClr val="tx1"/>
              </a:solidFill>
              <a:latin typeface="楷体" panose="02010609060101010101" pitchFamily="49" charset="-122"/>
              <a:ea typeface="楷体" panose="02010609060101010101" pitchFamily="49" charset="-122"/>
              <a:cs typeface="楷体" panose="02010609060101010101" pitchFamily="49" charset="-122"/>
            </a:endParaRPr>
          </a:p>
        </p:txBody>
      </p:sp>
      <p:sp>
        <p:nvSpPr>
          <p:cNvPr id="10" name="文本框 9"/>
          <p:cNvSpPr txBox="1"/>
          <p:nvPr/>
        </p:nvSpPr>
        <p:spPr>
          <a:xfrm>
            <a:off x="1548130" y="4553585"/>
            <a:ext cx="5822315" cy="491490"/>
          </a:xfrm>
          <a:prstGeom prst="rect">
            <a:avLst/>
          </a:prstGeom>
          <a:noFill/>
        </p:spPr>
        <p:txBody>
          <a:bodyPr wrap="square" rtlCol="0">
            <a:spAutoFit/>
          </a:bodyPr>
          <a:lstStyle/>
          <a:p>
            <a:pPr algn="ctr">
              <a:lnSpc>
                <a:spcPct val="130000"/>
              </a:lnSpc>
              <a:buClrTx/>
              <a:buSzTx/>
              <a:buFont typeface="Wingdings" panose="05000000000000000000" charset="0"/>
            </a:pPr>
            <a:r>
              <a:rPr lang="zh-CN" altLang="en-US" sz="2000" b="1" dirty="0">
                <a:solidFill>
                  <a:srgbClr val="01487C"/>
                </a:solidFill>
                <a:latin typeface="微软雅黑" panose="020B0503020204020204" charset="-122"/>
                <a:ea typeface="微软雅黑" panose="020B0503020204020204" charset="-122"/>
                <a:sym typeface="+mn-ea"/>
              </a:rPr>
              <a:t>主要负责人必须认真履责</a:t>
            </a:r>
            <a:endParaRPr lang="zh-CN" altLang="en-US" sz="2000" b="1" dirty="0">
              <a:solidFill>
                <a:srgbClr val="01487C"/>
              </a:solidFill>
              <a:latin typeface="微软雅黑" panose="020B0503020204020204" charset="-122"/>
              <a:ea typeface="微软雅黑" panose="020B0503020204020204" charset="-122"/>
              <a:sym typeface="+mn-ea"/>
            </a:endParaRPr>
          </a:p>
        </p:txBody>
      </p:sp>
      <p:grpSp>
        <p:nvGrpSpPr>
          <p:cNvPr id="11" name="组合 10"/>
          <p:cNvGrpSpPr/>
          <p:nvPr/>
        </p:nvGrpSpPr>
        <p:grpSpPr>
          <a:xfrm>
            <a:off x="1620520" y="4545083"/>
            <a:ext cx="5886450" cy="499754"/>
            <a:chOff x="4892" y="3883"/>
            <a:chExt cx="9270" cy="3777"/>
          </a:xfrm>
          <a:solidFill>
            <a:schemeClr val="accent1">
              <a:lumMod val="60000"/>
              <a:lumOff val="40000"/>
            </a:schemeClr>
          </a:solidFill>
        </p:grpSpPr>
        <p:sp>
          <p:nvSpPr>
            <p:cNvPr id="12" name="任意多边形 11"/>
            <p:cNvSpPr/>
            <p:nvPr/>
          </p:nvSpPr>
          <p:spPr>
            <a:xfrm rot="10800000">
              <a:off x="11403" y="7498"/>
              <a:ext cx="1928" cy="150"/>
            </a:xfrm>
            <a:custGeom>
              <a:avLst/>
              <a:gdLst>
                <a:gd name="adj" fmla="val 104500"/>
                <a:gd name="maxAdj" fmla="*/ 50000 w ss"/>
                <a:gd name="a" fmla="pin 0 adj maxAdj"/>
                <a:gd name="x1" fmla="*/ ss a 200000"/>
                <a:gd name="x2" fmla="*/ ss a 100000"/>
                <a:gd name="x3" fmla="+- r 0 x2"/>
                <a:gd name="x4" fmla="+- r 0 x1"/>
                <a:gd name="il" fmla="*/ wd3 a maxAdj"/>
                <a:gd name="it" fmla="*/ hd3 a maxAdj"/>
                <a:gd name="ir" fmla="+- r 0 il"/>
              </a:gdLst>
              <a:ahLst/>
              <a:cxnLst>
                <a:cxn ang="3">
                  <a:pos x="hc" y="t"/>
                </a:cxn>
                <a:cxn ang="cd2">
                  <a:pos x="x1" y="vc"/>
                </a:cxn>
                <a:cxn ang="cd4">
                  <a:pos x="hc" y="b"/>
                </a:cxn>
                <a:cxn ang="0">
                  <a:pos x="x4" y="vc"/>
                </a:cxn>
              </a:cxnLst>
              <a:rect l="l" t="t" r="r" b="b"/>
              <a:pathLst>
                <a:path w="1950" h="150">
                  <a:moveTo>
                    <a:pt x="157" y="0"/>
                  </a:moveTo>
                  <a:lnTo>
                    <a:pt x="1793" y="0"/>
                  </a:lnTo>
                  <a:lnTo>
                    <a:pt x="1950" y="150"/>
                  </a:lnTo>
                  <a:lnTo>
                    <a:pt x="0" y="150"/>
                  </a:lnTo>
                  <a:lnTo>
                    <a:pt x="157"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 name="任意多边形 18"/>
            <p:cNvSpPr/>
            <p:nvPr/>
          </p:nvSpPr>
          <p:spPr>
            <a:xfrm rot="5400000">
              <a:off x="7638" y="1136"/>
              <a:ext cx="3777" cy="9270"/>
            </a:xfrm>
            <a:custGeom>
              <a:avLst/>
              <a:gdLst>
                <a:gd name="adj" fmla="val 104500"/>
                <a:gd name="maxAdj" fmla="*/ 50000 w ss"/>
                <a:gd name="a" fmla="pin 0 adj maxAdj"/>
                <a:gd name="x1" fmla="*/ ss a 200000"/>
                <a:gd name="x2" fmla="*/ ss a 100000"/>
                <a:gd name="x3" fmla="+- r 0 x2"/>
                <a:gd name="x4" fmla="+- r 0 x1"/>
                <a:gd name="il" fmla="*/ wd3 a maxAdj"/>
                <a:gd name="it" fmla="*/ hd3 a maxAdj"/>
                <a:gd name="ir" fmla="+- r 0 il"/>
              </a:gdLst>
              <a:ahLst/>
              <a:cxnLst>
                <a:cxn ang="3">
                  <a:pos x="hc" y="t"/>
                </a:cxn>
                <a:cxn ang="cd2">
                  <a:pos x="x1" y="vc"/>
                </a:cxn>
                <a:cxn ang="cd4">
                  <a:pos x="hc" y="b"/>
                </a:cxn>
                <a:cxn ang="0">
                  <a:pos x="x4" y="vc"/>
                </a:cxn>
              </a:cxnLst>
              <a:rect l="l" t="t" r="r" b="b"/>
              <a:pathLst>
                <a:path w="4540" h="9270">
                  <a:moveTo>
                    <a:pt x="392" y="125"/>
                  </a:moveTo>
                  <a:lnTo>
                    <a:pt x="400" y="7061"/>
                  </a:lnTo>
                  <a:lnTo>
                    <a:pt x="152" y="7361"/>
                  </a:lnTo>
                  <a:lnTo>
                    <a:pt x="164" y="9131"/>
                  </a:lnTo>
                  <a:lnTo>
                    <a:pt x="4383" y="9145"/>
                  </a:lnTo>
                  <a:lnTo>
                    <a:pt x="4383" y="125"/>
                  </a:lnTo>
                  <a:lnTo>
                    <a:pt x="392" y="125"/>
                  </a:lnTo>
                  <a:close/>
                  <a:moveTo>
                    <a:pt x="252" y="0"/>
                  </a:moveTo>
                  <a:lnTo>
                    <a:pt x="4540" y="0"/>
                  </a:lnTo>
                  <a:lnTo>
                    <a:pt x="4540" y="830"/>
                  </a:lnTo>
                  <a:lnTo>
                    <a:pt x="4390" y="987"/>
                  </a:lnTo>
                  <a:lnTo>
                    <a:pt x="4390" y="2623"/>
                  </a:lnTo>
                  <a:lnTo>
                    <a:pt x="4540" y="2780"/>
                  </a:lnTo>
                  <a:lnTo>
                    <a:pt x="4540" y="9270"/>
                  </a:lnTo>
                  <a:lnTo>
                    <a:pt x="4342" y="9269"/>
                  </a:lnTo>
                  <a:lnTo>
                    <a:pt x="4238" y="9170"/>
                  </a:lnTo>
                  <a:lnTo>
                    <a:pt x="3418" y="9170"/>
                  </a:lnTo>
                  <a:lnTo>
                    <a:pt x="3317" y="9266"/>
                  </a:lnTo>
                  <a:lnTo>
                    <a:pt x="8" y="9256"/>
                  </a:lnTo>
                  <a:lnTo>
                    <a:pt x="0" y="7269"/>
                  </a:lnTo>
                  <a:lnTo>
                    <a:pt x="254" y="7041"/>
                  </a:lnTo>
                  <a:lnTo>
                    <a:pt x="252" y="0"/>
                  </a:lnTo>
                  <a:close/>
                </a:path>
              </a:pathLst>
            </a:custGeom>
            <a:solidFill>
              <a:schemeClr val="accent1">
                <a:lumMod val="7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7" name="梯形 26"/>
            <p:cNvSpPr/>
            <p:nvPr/>
          </p:nvSpPr>
          <p:spPr>
            <a:xfrm>
              <a:off x="6194" y="7431"/>
              <a:ext cx="964" cy="170"/>
            </a:xfrm>
            <a:prstGeom prst="trapezoid">
              <a:avLst>
                <a:gd name="adj" fmla="val 1045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灯片编号占位符 3"/>
          <p:cNvSpPr>
            <a:spLocks noGrp="1"/>
          </p:cNvSpPr>
          <p:nvPr>
            <p:ph type="sldNum" sz="quarter" idx="4"/>
          </p:nvPr>
        </p:nvSpPr>
        <p:spPr>
          <a:xfrm>
            <a:off x="8598535" y="4803775"/>
            <a:ext cx="483235" cy="357505"/>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2" name="文本框 13"/>
          <p:cNvSpPr txBox="1"/>
          <p:nvPr>
            <p:custDataLst>
              <p:tags r:id="rId1"/>
            </p:custDataLst>
          </p:nvPr>
        </p:nvSpPr>
        <p:spPr>
          <a:xfrm>
            <a:off x="251460" y="915670"/>
            <a:ext cx="5012055" cy="374650"/>
          </a:xfrm>
          <a:prstGeom prst="rect">
            <a:avLst/>
          </a:prstGeom>
          <a:noFill/>
        </p:spPr>
        <p:txBody>
          <a:bodyPr wrap="square" lIns="68543" tIns="34272" rIns="68543" bIns="34272">
            <a:spAutoFit/>
          </a:bodyPr>
          <a:p>
            <a:pPr>
              <a:defRPr/>
            </a:pPr>
            <a:r>
              <a:rPr lang="zh-CN" altLang="en-US" sz="2000" b="1" dirty="0">
                <a:solidFill>
                  <a:srgbClr val="01487C"/>
                </a:solidFill>
                <a:latin typeface="楷体" panose="02010609060101010101" pitchFamily="49" charset="-122"/>
                <a:ea typeface="楷体" panose="02010609060101010101" pitchFamily="49" charset="-122"/>
              </a:rPr>
              <a:t>人力资源投入是首要的安全投入</a:t>
            </a:r>
            <a:endParaRPr lang="zh-CN" altLang="en-US" sz="2000" b="1" dirty="0">
              <a:solidFill>
                <a:srgbClr val="01487C"/>
              </a:solidFill>
              <a:latin typeface="楷体" panose="02010609060101010101" pitchFamily="49" charset="-122"/>
              <a:ea typeface="楷体" panose="02010609060101010101" pitchFamily="49" charset="-122"/>
            </a:endParaRPr>
          </a:p>
        </p:txBody>
      </p:sp>
      <p:pic>
        <p:nvPicPr>
          <p:cNvPr id="6" name="图片 5" descr="313255868"/>
          <p:cNvPicPr>
            <a:picLocks noChangeAspect="1"/>
          </p:cNvPicPr>
          <p:nvPr/>
        </p:nvPicPr>
        <p:blipFill>
          <a:blip r:embed="rId2">
            <a:lum bright="24000"/>
          </a:blip>
          <a:stretch>
            <a:fillRect/>
          </a:stretch>
        </p:blipFill>
        <p:spPr>
          <a:xfrm>
            <a:off x="1764030" y="1635760"/>
            <a:ext cx="1851660" cy="2533650"/>
          </a:xfrm>
          <a:prstGeom prst="rect">
            <a:avLst/>
          </a:prstGeom>
          <a:ln w="9525" cmpd="sng">
            <a:solidFill>
              <a:schemeClr val="tx1"/>
            </a:solidFill>
            <a:prstDash val="solid"/>
          </a:ln>
          <a:effectLst>
            <a:outerShdw blurRad="50800" dist="38100" dir="5400000" algn="t" rotWithShape="0">
              <a:prstClr val="black">
                <a:alpha val="40000"/>
              </a:prstClr>
            </a:outerShdw>
          </a:effectLst>
        </p:spPr>
      </p:pic>
      <p:graphicFrame>
        <p:nvGraphicFramePr>
          <p:cNvPr id="8" name="图示 7"/>
          <p:cNvGraphicFramePr/>
          <p:nvPr/>
        </p:nvGraphicFramePr>
        <p:xfrm>
          <a:off x="5363845" y="2068830"/>
          <a:ext cx="3382645" cy="166814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4" name="梯形 13"/>
          <p:cNvSpPr/>
          <p:nvPr>
            <p:custDataLst>
              <p:tags r:id="rId8"/>
            </p:custDataLst>
          </p:nvPr>
        </p:nvSpPr>
        <p:spPr>
          <a:xfrm rot="5400000">
            <a:off x="-349669" y="2735211"/>
            <a:ext cx="3151448" cy="203748"/>
          </a:xfrm>
          <a:prstGeom prst="trapezoid">
            <a:avLst>
              <a:gd name="adj" fmla="val 79746"/>
            </a:avLst>
          </a:prstGeom>
          <a:solidFill>
            <a:schemeClr val="accent1">
              <a:lumMod val="5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16" name="同侧圆角矩形 15"/>
          <p:cNvSpPr/>
          <p:nvPr>
            <p:custDataLst>
              <p:tags r:id="rId9"/>
            </p:custDataLst>
          </p:nvPr>
        </p:nvSpPr>
        <p:spPr>
          <a:xfrm rot="16200000">
            <a:off x="-477565" y="2445645"/>
            <a:ext cx="2830323" cy="779004"/>
          </a:xfrm>
          <a:prstGeom prst="round2SameRect">
            <a:avLst>
              <a:gd name="adj1" fmla="val 19083"/>
              <a:gd name="adj2" fmla="val 0"/>
            </a:avLst>
          </a:prstGeom>
          <a:solidFill>
            <a:schemeClr val="accent1">
              <a:lumMod val="75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34" name="文本框 33"/>
          <p:cNvSpPr txBox="1"/>
          <p:nvPr>
            <p:custDataLst>
              <p:tags r:id="rId10"/>
            </p:custDataLst>
          </p:nvPr>
        </p:nvSpPr>
        <p:spPr>
          <a:xfrm>
            <a:off x="796366" y="1563370"/>
            <a:ext cx="327768" cy="1916411"/>
          </a:xfrm>
          <a:prstGeom prst="rect">
            <a:avLst/>
          </a:prstGeom>
          <a:noFill/>
        </p:spPr>
        <p:txBody>
          <a:bodyPr wrap="square" rtlCol="0">
            <a:noAutofit/>
          </a:bodyPr>
          <a:p>
            <a:pPr algn="ctr"/>
            <a:r>
              <a:rPr lang="zh-CN" altLang="en-US" sz="1800" b="1">
                <a:solidFill>
                  <a:schemeClr val="bg1"/>
                </a:solidFill>
                <a:latin typeface="楷体" panose="02010609060101010101" pitchFamily="49" charset="-122"/>
                <a:ea typeface="楷体" panose="02010609060101010101" pitchFamily="49" charset="-122"/>
                <a:sym typeface="+mn-ea"/>
              </a:rPr>
              <a:t>率先垂范</a:t>
            </a:r>
            <a:r>
              <a:rPr lang="en-US" altLang="zh-CN" sz="1800" b="1">
                <a:solidFill>
                  <a:schemeClr val="bg1"/>
                </a:solidFill>
                <a:latin typeface="楷体" panose="02010609060101010101" pitchFamily="49" charset="-122"/>
                <a:ea typeface="楷体" panose="02010609060101010101" pitchFamily="49" charset="-122"/>
                <a:sym typeface="+mn-ea"/>
              </a:rPr>
              <a:t>   </a:t>
            </a:r>
            <a:endParaRPr lang="en-US" altLang="zh-CN" sz="1800" b="1">
              <a:solidFill>
                <a:schemeClr val="bg1"/>
              </a:solidFill>
              <a:latin typeface="楷体" panose="02010609060101010101" pitchFamily="49" charset="-122"/>
              <a:ea typeface="楷体" panose="02010609060101010101" pitchFamily="49" charset="-122"/>
              <a:sym typeface="+mn-ea"/>
            </a:endParaRPr>
          </a:p>
          <a:p>
            <a:pPr algn="ctr"/>
            <a:endParaRPr lang="en-US" altLang="zh-CN" sz="1800" b="1">
              <a:solidFill>
                <a:schemeClr val="bg1"/>
              </a:solidFill>
              <a:latin typeface="楷体" panose="02010609060101010101" pitchFamily="49" charset="-122"/>
              <a:ea typeface="楷体" panose="02010609060101010101" pitchFamily="49" charset="-122"/>
              <a:sym typeface="+mn-ea"/>
            </a:endParaRPr>
          </a:p>
          <a:p>
            <a:pPr algn="ctr"/>
            <a:r>
              <a:rPr lang="zh-CN" altLang="en-US" sz="1800" b="1">
                <a:solidFill>
                  <a:schemeClr val="bg1"/>
                </a:solidFill>
                <a:latin typeface="楷体" panose="02010609060101010101" pitchFamily="49" charset="-122"/>
                <a:ea typeface="楷体" panose="02010609060101010101" pitchFamily="49" charset="-122"/>
                <a:sym typeface="+mn-ea"/>
              </a:rPr>
              <a:t>先行达标</a:t>
            </a:r>
            <a:endParaRPr lang="zh-CN" altLang="en-US" sz="1600" b="1">
              <a:solidFill>
                <a:schemeClr val="bg1"/>
              </a:solidFill>
              <a:latin typeface="楷体" panose="02010609060101010101" pitchFamily="49" charset="-122"/>
              <a:ea typeface="楷体" panose="02010609060101010101" pitchFamily="49" charset="-122"/>
            </a:endParaRPr>
          </a:p>
          <a:p>
            <a:pPr algn="dist"/>
            <a:endParaRPr lang="zh-CN" altLang="en-US" sz="1600" b="1">
              <a:solidFill>
                <a:srgbClr val="FFFFFF"/>
              </a:solidFill>
              <a:latin typeface="楷体" panose="02010609060101010101" pitchFamily="49" charset="-122"/>
              <a:ea typeface="楷体" panose="02010609060101010101" pitchFamily="49" charset="-122"/>
            </a:endParaRPr>
          </a:p>
        </p:txBody>
      </p:sp>
      <p:sp>
        <p:nvSpPr>
          <p:cNvPr id="17" name="梯形 16"/>
          <p:cNvSpPr/>
          <p:nvPr>
            <p:custDataLst>
              <p:tags r:id="rId11"/>
            </p:custDataLst>
          </p:nvPr>
        </p:nvSpPr>
        <p:spPr>
          <a:xfrm rot="5400000">
            <a:off x="3488271" y="2735846"/>
            <a:ext cx="3151448" cy="203748"/>
          </a:xfrm>
          <a:prstGeom prst="trapezoid">
            <a:avLst>
              <a:gd name="adj" fmla="val 79746"/>
            </a:avLst>
          </a:prstGeom>
          <a:solidFill>
            <a:schemeClr val="accent2">
              <a:lumMod val="60000"/>
              <a:lumOff val="4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18" name="同侧圆角矩形 17"/>
          <p:cNvSpPr/>
          <p:nvPr>
            <p:custDataLst>
              <p:tags r:id="rId12"/>
            </p:custDataLst>
          </p:nvPr>
        </p:nvSpPr>
        <p:spPr>
          <a:xfrm rot="16200000">
            <a:off x="3360375" y="2446280"/>
            <a:ext cx="2830323" cy="779004"/>
          </a:xfrm>
          <a:prstGeom prst="round2SameRect">
            <a:avLst>
              <a:gd name="adj1" fmla="val 19083"/>
              <a:gd name="adj2" fmla="val 0"/>
            </a:avLst>
          </a:prstGeom>
          <a:solidFill>
            <a:schemeClr val="accent2">
              <a:lumMod val="40000"/>
              <a:lumOff val="60000"/>
            </a:schemeClr>
          </a:solidFill>
          <a:ln>
            <a:noFill/>
          </a:ln>
        </p:spPr>
        <p:style>
          <a:lnRef idx="2">
            <a:srgbClr val="7578EC">
              <a:shade val="50000"/>
            </a:srgbClr>
          </a:lnRef>
          <a:fillRef idx="1">
            <a:srgbClr val="7578EC"/>
          </a:fillRef>
          <a:effectRef idx="0">
            <a:srgbClr val="7578EC"/>
          </a:effectRef>
          <a:fontRef idx="minor">
            <a:srgbClr val="FFFFFF"/>
          </a:fontRef>
        </p:style>
        <p:txBody>
          <a:bodyPr rtlCol="0" anchor="ctr"/>
          <a:p>
            <a:pPr algn="ctr"/>
            <a:endParaRPr lang="zh-CN" altLang="en-US" sz="1350"/>
          </a:p>
        </p:txBody>
      </p:sp>
      <p:sp>
        <p:nvSpPr>
          <p:cNvPr id="22" name="文本框 21"/>
          <p:cNvSpPr txBox="1"/>
          <p:nvPr>
            <p:custDataLst>
              <p:tags r:id="rId13"/>
            </p:custDataLst>
          </p:nvPr>
        </p:nvSpPr>
        <p:spPr>
          <a:xfrm>
            <a:off x="4610176" y="1432560"/>
            <a:ext cx="327768" cy="1916411"/>
          </a:xfrm>
          <a:prstGeom prst="rect">
            <a:avLst/>
          </a:prstGeom>
          <a:noFill/>
        </p:spPr>
        <p:txBody>
          <a:bodyPr wrap="square" rtlCol="0">
            <a:noAutofit/>
          </a:bodyPr>
          <a:p>
            <a:pPr algn="dist"/>
            <a:r>
              <a:rPr lang="zh-CN" altLang="en-US" sz="1800" b="1">
                <a:solidFill>
                  <a:srgbClr val="FFFFFF"/>
                </a:solidFill>
                <a:latin typeface="楷体" panose="02010609060101010101" pitchFamily="49" charset="-122"/>
                <a:ea typeface="楷体" panose="02010609060101010101" pitchFamily="49" charset="-122"/>
              </a:rPr>
              <a:t>严把从业人员资质关口</a:t>
            </a:r>
            <a:endParaRPr lang="zh-CN" altLang="en-US" sz="1800" b="1">
              <a:solidFill>
                <a:srgbClr val="FFFFFF"/>
              </a:solidFill>
              <a:latin typeface="楷体" panose="02010609060101010101" pitchFamily="49" charset="-122"/>
              <a:ea typeface="楷体" panose="02010609060101010101" pitchFamily="49" charset="-122"/>
            </a:endParaRPr>
          </a:p>
        </p:txBody>
      </p:sp>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496570" y="1322070"/>
            <a:ext cx="8150225" cy="3075940"/>
          </a:xfrm>
          <a:prstGeom prst="rect">
            <a:avLst/>
          </a:prstGeom>
          <a:noFill/>
        </p:spPr>
        <p:txBody>
          <a:bodyPr wrap="square">
            <a:noAutofit/>
          </a:bodyPr>
          <a:lstStyle/>
          <a:p>
            <a:pPr algn="l" eaLnBrk="1" fontAlgn="auto" latinLnBrk="0" hangingPunct="1">
              <a:lnSpc>
                <a:spcPct val="100000"/>
              </a:lnSpc>
            </a:pPr>
            <a:r>
              <a:rPr lang="en-US" altLang="zh-CN" sz="2000" b="1" dirty="0">
                <a:solidFill>
                  <a:srgbClr val="2464CB"/>
                </a:solidFill>
                <a:uFillTx/>
                <a:latin typeface="黑体" panose="02010609060101010101" pitchFamily="49" charset="-122"/>
                <a:ea typeface="方正楷体" panose="03000509000000000000" charset="-122"/>
                <a:sym typeface="+mn-ea"/>
              </a:rPr>
              <a:t>    </a:t>
            </a:r>
            <a:r>
              <a:rPr lang="en-US" altLang="zh-CN" sz="2400" b="1" dirty="0">
                <a:solidFill>
                  <a:srgbClr val="2464CB"/>
                </a:solidFill>
                <a:uFillTx/>
                <a:latin typeface="黑体" panose="02010609060101010101" pitchFamily="49" charset="-122"/>
                <a:ea typeface="方正楷体" panose="03000509000000000000" charset="-122"/>
                <a:sym typeface="+mn-ea"/>
              </a:rPr>
              <a:t>要推进应急管理体系和能力现代化，深入开展安全生产专项整治，</a:t>
            </a:r>
            <a:r>
              <a:rPr lang="en-US" altLang="zh-CN" sz="2400" b="1" dirty="0">
                <a:solidFill>
                  <a:srgbClr val="FF0000"/>
                </a:solidFill>
                <a:uFillTx/>
                <a:latin typeface="黑体" panose="02010609060101010101" pitchFamily="49" charset="-122"/>
                <a:ea typeface="方正楷体" panose="03000509000000000000" charset="-122"/>
                <a:sym typeface="+mn-ea"/>
              </a:rPr>
              <a:t>坚决防范重特大安全事故</a:t>
            </a:r>
            <a:r>
              <a:rPr lang="en-US" altLang="zh-CN" sz="2400" b="1" dirty="0">
                <a:solidFill>
                  <a:srgbClr val="2464CB"/>
                </a:solidFill>
                <a:uFillTx/>
                <a:latin typeface="黑体" panose="02010609060101010101" pitchFamily="49" charset="-122"/>
                <a:ea typeface="方正楷体" panose="03000509000000000000" charset="-122"/>
                <a:sym typeface="+mn-ea"/>
              </a:rPr>
              <a:t>发生。</a:t>
            </a:r>
            <a:endParaRPr lang="en-US" altLang="zh-CN" sz="2000" b="1" dirty="0">
              <a:solidFill>
                <a:srgbClr val="2464CB"/>
              </a:solidFill>
              <a:uFillTx/>
              <a:latin typeface="黑体" panose="02010609060101010101" pitchFamily="49" charset="-122"/>
              <a:ea typeface="方正楷体" panose="03000509000000000000" charset="-122"/>
              <a:sym typeface="+mn-ea"/>
            </a:endParaRPr>
          </a:p>
          <a:p>
            <a:pPr algn="l" eaLnBrk="1" fontAlgn="auto" latinLnBrk="0" hangingPunct="1">
              <a:lnSpc>
                <a:spcPct val="100000"/>
              </a:lnSpc>
            </a:pPr>
            <a:r>
              <a:rPr lang="en-US" altLang="zh-CN" sz="2000" b="1" dirty="0">
                <a:solidFill>
                  <a:srgbClr val="2464CB"/>
                </a:solidFill>
                <a:uFillTx/>
                <a:latin typeface="楷体" panose="02010609060101010101" pitchFamily="49" charset="-122"/>
                <a:ea typeface="楷体" panose="02010609060101010101" pitchFamily="49" charset="-122"/>
                <a:sym typeface="+mn-ea"/>
              </a:rPr>
              <a:t>    </a:t>
            </a:r>
            <a:endParaRPr lang="zh-CN" altLang="en-US" sz="2000" b="1" dirty="0">
              <a:solidFill>
                <a:srgbClr val="2464CB"/>
              </a:solidFill>
              <a:uFillTx/>
              <a:latin typeface="楷体" panose="02010609060101010101" pitchFamily="49" charset="-122"/>
              <a:ea typeface="楷体" panose="02010609060101010101" pitchFamily="49" charset="-122"/>
              <a:sym typeface="+mn-ea"/>
            </a:endParaRPr>
          </a:p>
          <a:p>
            <a:pPr algn="l" fontAlgn="auto"/>
            <a:r>
              <a:rPr lang="en-US" altLang="zh-CN" sz="1800" b="1" dirty="0">
                <a:solidFill>
                  <a:srgbClr val="2464CB"/>
                </a:solidFill>
                <a:uFillTx/>
                <a:latin typeface="黑体" panose="02010609060101010101" pitchFamily="49" charset="-122"/>
                <a:ea typeface="方正楷体" panose="03000509000000000000" charset="-122"/>
                <a:sym typeface="+mn-ea"/>
              </a:rPr>
              <a:t>                                          -</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2023</a:t>
            </a:r>
            <a:r>
              <a:rPr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年</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7</a:t>
            </a:r>
            <a:r>
              <a:rPr lang="zh-CN" alt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月</a:t>
            </a:r>
            <a:r>
              <a:rPr lang="zh-CN"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在江苏考察时强调</a:t>
            </a:r>
            <a:endParaRPr lang="zh-CN" altLang="en-US" sz="1800" b="1" dirty="0">
              <a:solidFill>
                <a:srgbClr val="2464CB"/>
              </a:solidFill>
              <a:uFillTx/>
              <a:latin typeface="楷体" panose="02010609060101010101" pitchFamily="49" charset="-122"/>
              <a:ea typeface="楷体" panose="02010609060101010101" pitchFamily="49" charset="-122"/>
              <a:sym typeface="+mn-ea"/>
            </a:endParaRPr>
          </a:p>
          <a:p>
            <a:pPr algn="l" fontAlgn="auto"/>
            <a:endParaRPr lang="zh-CN" altLang="en-US" sz="1800" b="1" dirty="0">
              <a:solidFill>
                <a:srgbClr val="2464CB"/>
              </a:solidFill>
              <a:uFillTx/>
              <a:latin typeface="楷体" panose="02010609060101010101" pitchFamily="49" charset="-122"/>
              <a:ea typeface="楷体" panose="02010609060101010101" pitchFamily="49" charset="-122"/>
              <a:sym typeface="+mn-ea"/>
            </a:endParaRPr>
          </a:p>
          <a:p>
            <a:pPr algn="l" fontAlgn="auto"/>
            <a:r>
              <a:rPr lang="zh-CN" altLang="en-US" sz="1800" b="1" dirty="0">
                <a:solidFill>
                  <a:srgbClr val="2464CB"/>
                </a:solidFill>
                <a:uFillTx/>
                <a:latin typeface="楷体" panose="02010609060101010101" pitchFamily="49" charset="-122"/>
                <a:ea typeface="楷体" panose="02010609060101010101" pitchFamily="49" charset="-122"/>
                <a:sym typeface="+mn-ea"/>
              </a:rPr>
              <a:t>    </a:t>
            </a:r>
            <a:r>
              <a:rPr lang="en-US" altLang="zh-CN" sz="2400" b="1" dirty="0">
                <a:solidFill>
                  <a:srgbClr val="2464CB"/>
                </a:solidFill>
                <a:uFillTx/>
                <a:latin typeface="黑体" panose="02010609060101010101" pitchFamily="49" charset="-122"/>
                <a:ea typeface="方正楷体" panose="03000509000000000000" charset="-122"/>
                <a:sym typeface="+mn-ea"/>
              </a:rPr>
              <a:t>要抓好安全生产，进一步做好安全隐患排查，强化预警监测，落实应急措施，</a:t>
            </a:r>
            <a:r>
              <a:rPr lang="en-US" altLang="zh-CN" sz="2400" b="1" dirty="0">
                <a:solidFill>
                  <a:srgbClr val="FF0000"/>
                </a:solidFill>
                <a:uFillTx/>
                <a:latin typeface="黑体" panose="02010609060101010101" pitchFamily="49" charset="-122"/>
                <a:ea typeface="方正楷体" panose="03000509000000000000" charset="-122"/>
                <a:sym typeface="+mn-ea"/>
              </a:rPr>
              <a:t>保障人民群众生命财产安全</a:t>
            </a:r>
            <a:r>
              <a:rPr lang="en-US" altLang="zh-CN" sz="2400" b="1" dirty="0">
                <a:solidFill>
                  <a:srgbClr val="2464CB"/>
                </a:solidFill>
                <a:uFillTx/>
                <a:latin typeface="黑体" panose="02010609060101010101" pitchFamily="49" charset="-122"/>
                <a:ea typeface="方正楷体" panose="03000509000000000000" charset="-122"/>
                <a:sym typeface="+mn-ea"/>
              </a:rPr>
              <a:t>。</a:t>
            </a:r>
            <a:endParaRPr lang="zh-CN" altLang="en-US" sz="1800" b="1" dirty="0">
              <a:solidFill>
                <a:srgbClr val="2464CB"/>
              </a:solidFill>
              <a:uFillTx/>
              <a:latin typeface="楷体" panose="02010609060101010101" pitchFamily="49" charset="-122"/>
              <a:ea typeface="楷体" panose="02010609060101010101" pitchFamily="49" charset="-122"/>
              <a:sym typeface="+mn-ea"/>
            </a:endParaRPr>
          </a:p>
          <a:p>
            <a:pPr algn="r" fontAlgn="auto"/>
            <a:r>
              <a:rPr lang="en-US" altLang="zh-CN" sz="1800" b="1" dirty="0">
                <a:solidFill>
                  <a:srgbClr val="2464CB"/>
                </a:solidFill>
                <a:uFillTx/>
                <a:latin typeface="黑体" panose="02010609060101010101" pitchFamily="49" charset="-122"/>
                <a:ea typeface="方正楷体" panose="03000509000000000000" charset="-122"/>
                <a:sym typeface="+mn-ea"/>
              </a:rPr>
              <a:t>         </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-2024</a:t>
            </a:r>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年3月在十四届全国人大二次会议</a:t>
            </a:r>
            <a:endPar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endParaRPr>
          </a:p>
          <a:p>
            <a:pPr algn="r" fontAlgn="auto"/>
            <a:r>
              <a:rPr 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江苏代表团审议政府工作报告</a:t>
            </a:r>
            <a:endParaRPr lang="en-US" altLang="zh-CN" sz="1800" b="1" dirty="0">
              <a:solidFill>
                <a:srgbClr val="2464CB"/>
              </a:solidFill>
              <a:uFillTx/>
              <a:latin typeface="黑体" panose="02010609060101010101" pitchFamily="49" charset="-122"/>
              <a:ea typeface="方正楷体" panose="03000509000000000000" charset="-122"/>
              <a:sym typeface="+mn-ea"/>
            </a:endParaRPr>
          </a:p>
        </p:txBody>
      </p:sp>
      <p:sp>
        <p:nvSpPr>
          <p:cNvPr id="3" name="文本框 2"/>
          <p:cNvSpPr txBox="1"/>
          <p:nvPr/>
        </p:nvSpPr>
        <p:spPr>
          <a:xfrm>
            <a:off x="452120" y="4531995"/>
            <a:ext cx="7634605" cy="398780"/>
          </a:xfrm>
          <a:prstGeom prst="rect">
            <a:avLst/>
          </a:prstGeom>
          <a:noFill/>
        </p:spPr>
        <p:txBody>
          <a:bodyPr wrap="square" rtlCol="0" anchor="t">
            <a:spAutoFit/>
          </a:bodyPr>
          <a:lstStyle/>
          <a:p>
            <a:pPr algn="l" fontAlgn="auto"/>
            <a:r>
              <a:rPr lang="en-US" altLang="zh-CN" sz="2000" b="1" dirty="0">
                <a:solidFill>
                  <a:srgbClr val="2464CB"/>
                </a:solidFill>
                <a:uFillTx/>
                <a:latin typeface="楷体" panose="02010609060101010101" pitchFamily="49" charset="-122"/>
                <a:ea typeface="楷体" panose="02010609060101010101" pitchFamily="49" charset="-122"/>
              </a:rPr>
              <a:t>    </a:t>
            </a:r>
            <a:endParaRPr lang="zh-CN" altLang="en-US" sz="1800" b="1" dirty="0">
              <a:solidFill>
                <a:srgbClr val="2464CB"/>
              </a:solidFill>
              <a:uFillTx/>
              <a:latin typeface="楷体" panose="02010609060101010101" pitchFamily="49" charset="-122"/>
              <a:ea typeface="楷体" panose="02010609060101010101" pitchFamily="49" charset="-122"/>
            </a:endParaRPr>
          </a:p>
        </p:txBody>
      </p:sp>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6" name="文本框 5"/>
          <p:cNvSpPr txBox="1"/>
          <p:nvPr>
            <p:custDataLst>
              <p:tags r:id="rId1"/>
            </p:custDataLst>
          </p:nvPr>
        </p:nvSpPr>
        <p:spPr>
          <a:xfrm>
            <a:off x="417830" y="1644650"/>
            <a:ext cx="8335645" cy="2921635"/>
          </a:xfrm>
          <a:prstGeom prst="rect">
            <a:avLst/>
          </a:prstGeom>
          <a:noFill/>
        </p:spPr>
        <p:txBody>
          <a:bodyPr wrap="square">
            <a:noAutofit/>
          </a:bodyPr>
          <a:p>
            <a:pPr marL="0" indent="0">
              <a:buFont typeface="Wingdings" panose="05000000000000000000" charset="0"/>
              <a:buNone/>
            </a:pPr>
            <a:r>
              <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烟花爆竹安全保障能力提升工程。</a:t>
            </a:r>
            <a:endParaRPr lang="zh-CN" sz="24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lgn="l">
              <a:buClrTx/>
              <a:buSzTx/>
              <a:buFont typeface="Wingdings" panose="05000000000000000000" charset="0"/>
              <a:buChar char="Ø"/>
            </a:pPr>
            <a:r>
              <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持续推进转型升级集中区建设，培育自动化生产示范企业和骨干龙头企业。大力推动生产企业防静电能力提升，改造涉裸药工库房工作台面、地面防静电设施。优化升级安全风险监测预警系统和流向管理信息系统，实时监测生产企业重点部位安全风险，动态掌握生产经营企业库存情况。</a:t>
            </a:r>
            <a:r>
              <a:rPr 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始终保持</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打非治违</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高压态势，重点整治</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三超一改</a:t>
            </a:r>
            <a:r>
              <a:rPr lang="en-US" altLang="zh-CN"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rPr>
              <a:t>超标违禁品，严厉打击非法生产经营运输行为。</a:t>
            </a: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a:p>
            <a:pPr marL="342900" indent="-342900">
              <a:buFont typeface="Wingdings" panose="05000000000000000000" charset="0"/>
              <a:buChar char="Ø"/>
            </a:pPr>
            <a:endParaRPr sz="2400" b="1" dirty="0">
              <a:solidFill>
                <a:srgbClr val="002060"/>
              </a:solidFill>
              <a:latin typeface="Times New Roman" panose="02020603050405020304" pitchFamily="18" charset="0"/>
              <a:ea typeface="楷体" panose="02010609060101010101" pitchFamily="49" charset="-122"/>
              <a:cs typeface="Times New Roman" panose="02020603050405020304" pitchFamily="18" charset="0"/>
            </a:endParaRPr>
          </a:p>
        </p:txBody>
      </p:sp>
    </p:spTree>
  </p:cSld>
  <p:clrMapOvr>
    <a:masterClrMapping/>
  </p:clrMapOvr>
  <p:transition spd="slow">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p:cNvSpPr>
            <a:spLocks noGrp="1"/>
          </p:cNvSpPr>
          <p:nvPr>
            <p:ph type="title" idx="4294967295"/>
            <p:custDataLst>
              <p:tags r:id="rId1"/>
            </p:custDataLst>
          </p:nvPr>
        </p:nvSpPr>
        <p:spPr>
          <a:xfrm>
            <a:off x="0" y="854710"/>
            <a:ext cx="5948680" cy="1561465"/>
          </a:xfrm>
        </p:spPr>
        <p:txBody>
          <a:bodyPr/>
          <a:lstStyle/>
          <a:p>
            <a:r>
              <a:rPr lang="zh-CN" altLang="en-US" dirty="0"/>
              <a:t>保障措施</a:t>
            </a:r>
            <a:endParaRPr lang="zh-CN" altLang="en-US" dirty="0"/>
          </a:p>
        </p:txBody>
      </p:sp>
      <p:sp>
        <p:nvSpPr>
          <p:cNvPr id="9" name="矩形: 剪去单角 8"/>
          <p:cNvSpPr/>
          <p:nvPr>
            <p:custDataLst>
              <p:tags r:id="rId2"/>
            </p:custDataLst>
          </p:nvPr>
        </p:nvSpPr>
        <p:spPr>
          <a:xfrm flipH="1">
            <a:off x="1437561" y="2251104"/>
            <a:ext cx="1647000" cy="2199323"/>
          </a:xfrm>
          <a:prstGeom prst="snip1Rect">
            <a:avLst>
              <a:gd name="adj" fmla="val 849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1350" dirty="0">
              <a:ea typeface="微软雅黑" panose="020B0503020204020204" charset="-122"/>
              <a:cs typeface="微软雅黑" panose="020B0503020204020204" charset="-122"/>
            </a:endParaRPr>
          </a:p>
        </p:txBody>
      </p:sp>
      <p:sp>
        <p:nvSpPr>
          <p:cNvPr id="6" name="序号"/>
          <p:cNvSpPr txBox="1"/>
          <p:nvPr>
            <p:custDataLst>
              <p:tags r:id="rId3"/>
            </p:custDataLst>
          </p:nvPr>
        </p:nvSpPr>
        <p:spPr>
          <a:xfrm>
            <a:off x="1667014" y="2475916"/>
            <a:ext cx="1417548" cy="378143"/>
          </a:xfrm>
          <a:prstGeom prst="rect">
            <a:avLst/>
          </a:prstGeom>
          <a:noFill/>
        </p:spPr>
        <p:txBody>
          <a:bodyPr wrap="square" lIns="0" tIns="0" rIns="0" bIns="0" rtlCol="0" anchor="b" anchorCtr="0">
            <a:normAutofit fontScale="70000"/>
          </a:bodyPr>
          <a:lstStyle/>
          <a:p>
            <a:pPr>
              <a:lnSpc>
                <a:spcPct val="100000"/>
              </a:lnSpc>
              <a:spcBef>
                <a:spcPct val="0"/>
              </a:spcBef>
              <a:spcAft>
                <a:spcPct val="0"/>
              </a:spcAft>
            </a:pPr>
            <a:r>
              <a:rPr lang="en-US" sz="3000" b="1" dirty="0">
                <a:solidFill>
                  <a:schemeClr val="accent1"/>
                </a:solidFill>
                <a:latin typeface="+mn-ea"/>
                <a:cs typeface="+mn-ea"/>
                <a:sym typeface="+mn-ea"/>
              </a:rPr>
              <a:t>01.</a:t>
            </a:r>
            <a:endParaRPr lang="en-US" sz="3000" b="1" dirty="0">
              <a:solidFill>
                <a:schemeClr val="accent1"/>
              </a:solidFill>
              <a:latin typeface="+mn-ea"/>
              <a:cs typeface="+mn-ea"/>
              <a:sym typeface="+mn-ea"/>
            </a:endParaRPr>
          </a:p>
        </p:txBody>
      </p:sp>
      <p:sp>
        <p:nvSpPr>
          <p:cNvPr id="7" name="项标题"/>
          <p:cNvSpPr txBox="1"/>
          <p:nvPr>
            <p:custDataLst>
              <p:tags r:id="rId4"/>
            </p:custDataLst>
          </p:nvPr>
        </p:nvSpPr>
        <p:spPr>
          <a:xfrm>
            <a:off x="1667014" y="2999999"/>
            <a:ext cx="1417548" cy="745925"/>
          </a:xfrm>
          <a:prstGeom prst="rect">
            <a:avLst/>
          </a:prstGeom>
          <a:noFill/>
        </p:spPr>
        <p:txBody>
          <a:bodyPr wrap="square" lIns="0" tIns="0" rIns="0" bIns="0" rtlCol="0" anchor="t">
            <a:noAutofit/>
          </a:bodyPr>
          <a:lstStyle/>
          <a:p>
            <a:pPr>
              <a:lnSpc>
                <a:spcPct val="100000"/>
              </a:lnSpc>
              <a:spcBef>
                <a:spcPct val="0"/>
              </a:spcBef>
              <a:spcAft>
                <a:spcPct val="0"/>
              </a:spcAft>
            </a:pPr>
            <a:r>
              <a:rPr lang="zh-CN" altLang="en-US" sz="2100" b="1" dirty="0">
                <a:solidFill>
                  <a:schemeClr val="tx1">
                    <a:lumMod val="75000"/>
                    <a:lumOff val="25000"/>
                  </a:schemeClr>
                </a:solidFill>
                <a:latin typeface="+mn-ea"/>
                <a:cs typeface="+mn-ea"/>
                <a:sym typeface="+mn-ea"/>
              </a:rPr>
              <a:t>加强统筹协调（结合实际制定方案）</a:t>
            </a:r>
            <a:endParaRPr lang="zh-CN" altLang="en-US" sz="2100" b="1" dirty="0">
              <a:solidFill>
                <a:schemeClr val="tx1">
                  <a:lumMod val="75000"/>
                  <a:lumOff val="25000"/>
                </a:schemeClr>
              </a:solidFill>
              <a:latin typeface="+mn-ea"/>
              <a:cs typeface="+mn-ea"/>
              <a:sym typeface="+mn-ea"/>
            </a:endParaRPr>
          </a:p>
        </p:txBody>
      </p:sp>
      <p:sp>
        <p:nvSpPr>
          <p:cNvPr id="17" name="矩形: 剪去单角 16"/>
          <p:cNvSpPr/>
          <p:nvPr>
            <p:custDataLst>
              <p:tags r:id="rId5"/>
            </p:custDataLst>
          </p:nvPr>
        </p:nvSpPr>
        <p:spPr>
          <a:xfrm flipH="1">
            <a:off x="3153920" y="2251104"/>
            <a:ext cx="1647000" cy="2199323"/>
          </a:xfrm>
          <a:prstGeom prst="snip1Rect">
            <a:avLst>
              <a:gd name="adj" fmla="val 849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1350" dirty="0">
              <a:ea typeface="微软雅黑" panose="020B0503020204020204" charset="-122"/>
              <a:cs typeface="微软雅黑" panose="020B0503020204020204" charset="-122"/>
            </a:endParaRPr>
          </a:p>
        </p:txBody>
      </p:sp>
      <p:cxnSp>
        <p:nvCxnSpPr>
          <p:cNvPr id="18" name="直接连接符 17"/>
          <p:cNvCxnSpPr/>
          <p:nvPr>
            <p:custDataLst>
              <p:tags r:id="rId6"/>
            </p:custDataLst>
          </p:nvPr>
        </p:nvCxnSpPr>
        <p:spPr>
          <a:xfrm>
            <a:off x="3442051" y="4005133"/>
            <a:ext cx="41052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序号"/>
          <p:cNvSpPr txBox="1"/>
          <p:nvPr>
            <p:custDataLst>
              <p:tags r:id="rId7"/>
            </p:custDataLst>
          </p:nvPr>
        </p:nvSpPr>
        <p:spPr>
          <a:xfrm>
            <a:off x="3383372" y="2453056"/>
            <a:ext cx="1417548" cy="378143"/>
          </a:xfrm>
          <a:prstGeom prst="rect">
            <a:avLst/>
          </a:prstGeom>
          <a:noFill/>
        </p:spPr>
        <p:txBody>
          <a:bodyPr wrap="square" lIns="0" tIns="0" rIns="0" bIns="0" rtlCol="0" anchor="b" anchorCtr="0">
            <a:normAutofit fontScale="70000"/>
          </a:bodyPr>
          <a:lstStyle/>
          <a:p>
            <a:pPr>
              <a:lnSpc>
                <a:spcPct val="100000"/>
              </a:lnSpc>
              <a:spcBef>
                <a:spcPct val="0"/>
              </a:spcBef>
              <a:spcAft>
                <a:spcPct val="0"/>
              </a:spcAft>
            </a:pPr>
            <a:r>
              <a:rPr lang="en-US" sz="3000" b="1" dirty="0">
                <a:solidFill>
                  <a:schemeClr val="lt1">
                    <a:lumMod val="100000"/>
                  </a:schemeClr>
                </a:solidFill>
                <a:latin typeface="+mn-ea"/>
                <a:cs typeface="+mn-ea"/>
                <a:sym typeface="+mn-ea"/>
              </a:rPr>
              <a:t>02.</a:t>
            </a:r>
            <a:endParaRPr lang="en-US" sz="3000" b="1" dirty="0">
              <a:solidFill>
                <a:schemeClr val="lt1">
                  <a:lumMod val="100000"/>
                </a:schemeClr>
              </a:solidFill>
              <a:latin typeface="+mn-ea"/>
              <a:cs typeface="+mn-ea"/>
              <a:sym typeface="+mn-ea"/>
            </a:endParaRPr>
          </a:p>
        </p:txBody>
      </p:sp>
      <p:sp>
        <p:nvSpPr>
          <p:cNvPr id="20" name="项标题"/>
          <p:cNvSpPr txBox="1"/>
          <p:nvPr>
            <p:custDataLst>
              <p:tags r:id="rId8"/>
            </p:custDataLst>
          </p:nvPr>
        </p:nvSpPr>
        <p:spPr>
          <a:xfrm>
            <a:off x="3383372" y="2862839"/>
            <a:ext cx="1417548" cy="745925"/>
          </a:xfrm>
          <a:prstGeom prst="rect">
            <a:avLst/>
          </a:prstGeom>
          <a:noFill/>
        </p:spPr>
        <p:txBody>
          <a:bodyPr wrap="square" lIns="0" tIns="0" rIns="0" bIns="0" rtlCol="0" anchor="t">
            <a:noAutofit/>
          </a:bodyPr>
          <a:lstStyle/>
          <a:p>
            <a:pPr>
              <a:lnSpc>
                <a:spcPct val="100000"/>
              </a:lnSpc>
              <a:spcBef>
                <a:spcPct val="0"/>
              </a:spcBef>
              <a:spcAft>
                <a:spcPct val="0"/>
              </a:spcAft>
            </a:pPr>
            <a:r>
              <a:rPr lang="zh-CN" altLang="en-US" sz="2100" b="1" dirty="0">
                <a:solidFill>
                  <a:schemeClr val="lt1">
                    <a:lumMod val="100000"/>
                  </a:schemeClr>
                </a:solidFill>
                <a:latin typeface="+mn-ea"/>
                <a:cs typeface="+mn-ea"/>
                <a:sym typeface="+mn-ea"/>
              </a:rPr>
              <a:t>强化政策支持（政策准入、财政、信贷、技术服务）</a:t>
            </a:r>
            <a:endParaRPr lang="zh-CN" altLang="en-US" sz="2100" b="1" dirty="0">
              <a:solidFill>
                <a:schemeClr val="lt1">
                  <a:lumMod val="100000"/>
                </a:schemeClr>
              </a:solidFill>
              <a:latin typeface="+mn-ea"/>
              <a:cs typeface="+mn-ea"/>
              <a:sym typeface="+mn-ea"/>
            </a:endParaRPr>
          </a:p>
        </p:txBody>
      </p:sp>
      <p:sp>
        <p:nvSpPr>
          <p:cNvPr id="22" name="矩形: 剪去单角 21"/>
          <p:cNvSpPr/>
          <p:nvPr>
            <p:custDataLst>
              <p:tags r:id="rId9"/>
            </p:custDataLst>
          </p:nvPr>
        </p:nvSpPr>
        <p:spPr>
          <a:xfrm flipH="1">
            <a:off x="4870278" y="2251104"/>
            <a:ext cx="1647000" cy="2199323"/>
          </a:xfrm>
          <a:prstGeom prst="snip1Rect">
            <a:avLst>
              <a:gd name="adj" fmla="val 849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1350" dirty="0">
              <a:ea typeface="微软雅黑" panose="020B0503020204020204" charset="-122"/>
              <a:cs typeface="微软雅黑" panose="020B0503020204020204" charset="-122"/>
            </a:endParaRPr>
          </a:p>
        </p:txBody>
      </p:sp>
      <p:cxnSp>
        <p:nvCxnSpPr>
          <p:cNvPr id="23" name="直接连接符 22"/>
          <p:cNvCxnSpPr/>
          <p:nvPr>
            <p:custDataLst>
              <p:tags r:id="rId10"/>
            </p:custDataLst>
          </p:nvPr>
        </p:nvCxnSpPr>
        <p:spPr>
          <a:xfrm>
            <a:off x="5158409" y="4005133"/>
            <a:ext cx="41052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4" name="序号"/>
          <p:cNvSpPr txBox="1"/>
          <p:nvPr>
            <p:custDataLst>
              <p:tags r:id="rId11"/>
            </p:custDataLst>
          </p:nvPr>
        </p:nvSpPr>
        <p:spPr>
          <a:xfrm>
            <a:off x="5099731" y="2392096"/>
            <a:ext cx="1417548" cy="378143"/>
          </a:xfrm>
          <a:prstGeom prst="rect">
            <a:avLst/>
          </a:prstGeom>
          <a:noFill/>
        </p:spPr>
        <p:txBody>
          <a:bodyPr wrap="square" lIns="0" tIns="0" rIns="0" bIns="0" rtlCol="0" anchor="b" anchorCtr="0">
            <a:normAutofit fontScale="70000"/>
          </a:bodyPr>
          <a:lstStyle/>
          <a:p>
            <a:pPr>
              <a:lnSpc>
                <a:spcPct val="100000"/>
              </a:lnSpc>
              <a:spcBef>
                <a:spcPct val="0"/>
              </a:spcBef>
              <a:spcAft>
                <a:spcPct val="0"/>
              </a:spcAft>
            </a:pPr>
            <a:r>
              <a:rPr lang="en-US" sz="3000" b="1" dirty="0">
                <a:solidFill>
                  <a:schemeClr val="accent1"/>
                </a:solidFill>
                <a:latin typeface="+mn-ea"/>
                <a:cs typeface="+mn-ea"/>
                <a:sym typeface="+mn-ea"/>
              </a:rPr>
              <a:t>03.</a:t>
            </a:r>
            <a:endParaRPr lang="en-US" sz="3000" b="1" dirty="0">
              <a:solidFill>
                <a:schemeClr val="accent1"/>
              </a:solidFill>
              <a:latin typeface="+mn-ea"/>
              <a:cs typeface="+mn-ea"/>
              <a:sym typeface="+mn-ea"/>
            </a:endParaRPr>
          </a:p>
        </p:txBody>
      </p:sp>
      <p:sp>
        <p:nvSpPr>
          <p:cNvPr id="25" name="项标题"/>
          <p:cNvSpPr txBox="1"/>
          <p:nvPr>
            <p:custDataLst>
              <p:tags r:id="rId12"/>
            </p:custDataLst>
          </p:nvPr>
        </p:nvSpPr>
        <p:spPr>
          <a:xfrm>
            <a:off x="5099731" y="2931419"/>
            <a:ext cx="1417548" cy="745925"/>
          </a:xfrm>
          <a:prstGeom prst="rect">
            <a:avLst/>
          </a:prstGeom>
          <a:noFill/>
        </p:spPr>
        <p:txBody>
          <a:bodyPr wrap="square" lIns="0" tIns="0" rIns="0" bIns="0" rtlCol="0" anchor="t">
            <a:noAutofit/>
          </a:bodyPr>
          <a:lstStyle/>
          <a:p>
            <a:pPr>
              <a:lnSpc>
                <a:spcPct val="100000"/>
              </a:lnSpc>
              <a:spcBef>
                <a:spcPct val="0"/>
              </a:spcBef>
              <a:spcAft>
                <a:spcPct val="0"/>
              </a:spcAft>
            </a:pPr>
            <a:r>
              <a:rPr lang="zh-CN" altLang="en-US" sz="2100" b="1" dirty="0">
                <a:solidFill>
                  <a:schemeClr val="tx1">
                    <a:lumMod val="75000"/>
                    <a:lumOff val="25000"/>
                  </a:schemeClr>
                </a:solidFill>
                <a:latin typeface="+mn-ea"/>
                <a:cs typeface="+mn-ea"/>
                <a:sym typeface="+mn-ea"/>
              </a:rPr>
              <a:t>加强示范引领（选树典型、公众参与）</a:t>
            </a:r>
            <a:endParaRPr lang="zh-CN" altLang="en-US" sz="2100" b="1" dirty="0">
              <a:solidFill>
                <a:schemeClr val="tx1">
                  <a:lumMod val="75000"/>
                  <a:lumOff val="25000"/>
                </a:schemeClr>
              </a:solidFill>
              <a:latin typeface="+mn-ea"/>
              <a:cs typeface="+mn-ea"/>
              <a:sym typeface="+mn-ea"/>
            </a:endParaRPr>
          </a:p>
        </p:txBody>
      </p:sp>
      <p:sp>
        <p:nvSpPr>
          <p:cNvPr id="27" name="矩形: 剪去单角 26"/>
          <p:cNvSpPr/>
          <p:nvPr>
            <p:custDataLst>
              <p:tags r:id="rId13"/>
            </p:custDataLst>
          </p:nvPr>
        </p:nvSpPr>
        <p:spPr>
          <a:xfrm flipH="1">
            <a:off x="6586637" y="2251104"/>
            <a:ext cx="1647000" cy="2199323"/>
          </a:xfrm>
          <a:prstGeom prst="snip1Rect">
            <a:avLst>
              <a:gd name="adj" fmla="val 849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ltLang="zh-CN" sz="1350" dirty="0">
              <a:ea typeface="微软雅黑" panose="020B0503020204020204" charset="-122"/>
              <a:cs typeface="微软雅黑" panose="020B0503020204020204" charset="-122"/>
            </a:endParaRPr>
          </a:p>
        </p:txBody>
      </p:sp>
      <p:sp>
        <p:nvSpPr>
          <p:cNvPr id="29" name="序号"/>
          <p:cNvSpPr txBox="1"/>
          <p:nvPr>
            <p:custDataLst>
              <p:tags r:id="rId14"/>
            </p:custDataLst>
          </p:nvPr>
        </p:nvSpPr>
        <p:spPr>
          <a:xfrm>
            <a:off x="6816089" y="2399716"/>
            <a:ext cx="1417548" cy="378143"/>
          </a:xfrm>
          <a:prstGeom prst="rect">
            <a:avLst/>
          </a:prstGeom>
          <a:noFill/>
        </p:spPr>
        <p:txBody>
          <a:bodyPr wrap="square" lIns="0" tIns="0" rIns="0" bIns="0" rtlCol="0" anchor="b" anchorCtr="0">
            <a:normAutofit fontScale="70000"/>
          </a:bodyPr>
          <a:lstStyle/>
          <a:p>
            <a:pPr>
              <a:lnSpc>
                <a:spcPct val="100000"/>
              </a:lnSpc>
              <a:spcBef>
                <a:spcPct val="0"/>
              </a:spcBef>
              <a:spcAft>
                <a:spcPct val="0"/>
              </a:spcAft>
            </a:pPr>
            <a:r>
              <a:rPr lang="en-US" sz="3000" b="1" dirty="0">
                <a:solidFill>
                  <a:schemeClr val="lt1">
                    <a:lumMod val="100000"/>
                  </a:schemeClr>
                </a:solidFill>
                <a:latin typeface="+mn-ea"/>
                <a:cs typeface="+mn-ea"/>
                <a:sym typeface="+mn-ea"/>
              </a:rPr>
              <a:t>04.</a:t>
            </a:r>
            <a:endParaRPr lang="en-US" sz="3000" b="1" dirty="0">
              <a:solidFill>
                <a:schemeClr val="lt1">
                  <a:lumMod val="100000"/>
                </a:schemeClr>
              </a:solidFill>
              <a:latin typeface="+mn-ea"/>
              <a:cs typeface="+mn-ea"/>
              <a:sym typeface="+mn-ea"/>
            </a:endParaRPr>
          </a:p>
        </p:txBody>
      </p:sp>
      <p:sp>
        <p:nvSpPr>
          <p:cNvPr id="30" name="项标题"/>
          <p:cNvSpPr txBox="1"/>
          <p:nvPr>
            <p:custDataLst>
              <p:tags r:id="rId15"/>
            </p:custDataLst>
          </p:nvPr>
        </p:nvSpPr>
        <p:spPr>
          <a:xfrm>
            <a:off x="6816089" y="3019049"/>
            <a:ext cx="1417548" cy="745925"/>
          </a:xfrm>
          <a:prstGeom prst="rect">
            <a:avLst/>
          </a:prstGeom>
          <a:noFill/>
        </p:spPr>
        <p:txBody>
          <a:bodyPr wrap="square" lIns="0" tIns="0" rIns="0" bIns="0" rtlCol="0" anchor="t">
            <a:noAutofit/>
          </a:bodyPr>
          <a:lstStyle/>
          <a:p>
            <a:pPr>
              <a:lnSpc>
                <a:spcPct val="100000"/>
              </a:lnSpc>
              <a:spcBef>
                <a:spcPct val="0"/>
              </a:spcBef>
              <a:spcAft>
                <a:spcPct val="0"/>
              </a:spcAft>
            </a:pPr>
            <a:r>
              <a:rPr lang="zh-CN" altLang="en-US" sz="2100" b="1" dirty="0">
                <a:solidFill>
                  <a:schemeClr val="lt1">
                    <a:lumMod val="100000"/>
                  </a:schemeClr>
                </a:solidFill>
                <a:latin typeface="+mn-ea"/>
                <a:cs typeface="+mn-ea"/>
                <a:sym typeface="+mn-ea"/>
              </a:rPr>
              <a:t>抓好督导服务（专家指导服务）</a:t>
            </a:r>
            <a:endParaRPr lang="zh-CN" altLang="en-US" sz="2100" b="1" dirty="0">
              <a:solidFill>
                <a:schemeClr val="lt1">
                  <a:lumMod val="100000"/>
                </a:schemeClr>
              </a:solidFill>
              <a:latin typeface="+mn-ea"/>
              <a:cs typeface="+mn-ea"/>
              <a:sym typeface="+mn-ea"/>
            </a:endParaRPr>
          </a:p>
        </p:txBody>
      </p:sp>
      <p:sp>
        <p:nvSpPr>
          <p:cNvPr id="2" name="文本框 1"/>
          <p:cNvSpPr txBox="1"/>
          <p:nvPr/>
        </p:nvSpPr>
        <p:spPr>
          <a:xfrm>
            <a:off x="2286000" y="2372360"/>
            <a:ext cx="4572000" cy="398780"/>
          </a:xfrm>
          <a:prstGeom prst="rect">
            <a:avLst/>
          </a:prstGeom>
          <a:noFill/>
        </p:spPr>
        <p:txBody>
          <a:bodyPr wrap="square" rtlCol="0" anchor="t">
            <a:spAutoFit/>
          </a:bodyPr>
          <a:p>
            <a:r>
              <a:rPr lang="zh-CN" altLang="en-US" sz="20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专家</a:t>
            </a:r>
            <a:endParaRPr lang="zh-CN" altLang="en-US" sz="20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12" name="文本框 11"/>
          <p:cNvSpPr txBox="1"/>
          <p:nvPr/>
        </p:nvSpPr>
        <p:spPr>
          <a:xfrm>
            <a:off x="2286000" y="2372360"/>
            <a:ext cx="4572000" cy="398780"/>
          </a:xfrm>
          <a:prstGeom prst="rect">
            <a:avLst/>
          </a:prstGeom>
          <a:noFill/>
        </p:spPr>
        <p:txBody>
          <a:bodyPr wrap="square" rtlCol="0" anchor="t">
            <a:spAutoFit/>
          </a:bodyPr>
          <a:p>
            <a:r>
              <a:rPr lang="zh-CN" altLang="en-US" sz="20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sym typeface="+mn-ea"/>
              </a:rPr>
              <a:t>专家</a:t>
            </a:r>
            <a:endParaRPr lang="zh-CN" altLang="en-US" sz="20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ustDataLst>
      <p:tags r:id="rId16"/>
    </p:custDataLst>
  </p:cSld>
  <p:clrMapOvr>
    <a:masterClrMapping/>
  </p:clrMapOvr>
  <mc:AlternateContent xmlns:mc="http://schemas.openxmlformats.org/markup-compatibility/2006">
    <mc:Choice xmlns:p14="http://schemas.microsoft.com/office/powerpoint/2010/main" Requires="p14">
      <p:transition p14:dur="500">
        <p:fade/>
      </p:transition>
    </mc:Choice>
    <mc:Fallback>
      <p:transition>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0">
            <a:off x="2900680" y="3284220"/>
            <a:ext cx="1400810" cy="1383030"/>
            <a:chOff x="3884613" y="4270771"/>
            <a:chExt cx="1914526" cy="1944688"/>
          </a:xfrm>
          <a:solidFill>
            <a:srgbClr val="0070C0"/>
          </a:solidFill>
        </p:grpSpPr>
        <p:sp>
          <p:nvSpPr>
            <p:cNvPr id="69" name="Freeform 9"/>
            <p:cNvSpPr>
              <a:spLocks noEditPoints="1"/>
            </p:cNvSpPr>
            <p:nvPr/>
          </p:nvSpPr>
          <p:spPr bwMode="auto">
            <a:xfrm>
              <a:off x="4241801" y="4270771"/>
              <a:ext cx="1557338" cy="1463675"/>
            </a:xfrm>
            <a:custGeom>
              <a:avLst/>
              <a:gdLst>
                <a:gd name="T0" fmla="*/ 778 w 823"/>
                <a:gd name="T1" fmla="*/ 203 h 774"/>
                <a:gd name="T2" fmla="*/ 581 w 823"/>
                <a:gd name="T3" fmla="*/ 131 h 774"/>
                <a:gd name="T4" fmla="*/ 292 w 823"/>
                <a:gd name="T5" fmla="*/ 131 h 774"/>
                <a:gd name="T6" fmla="*/ 147 w 823"/>
                <a:gd name="T7" fmla="*/ 0 h 774"/>
                <a:gd name="T8" fmla="*/ 0 w 823"/>
                <a:gd name="T9" fmla="*/ 147 h 774"/>
                <a:gd name="T10" fmla="*/ 147 w 823"/>
                <a:gd name="T11" fmla="*/ 293 h 774"/>
                <a:gd name="T12" fmla="*/ 289 w 823"/>
                <a:gd name="T13" fmla="*/ 180 h 774"/>
                <a:gd name="T14" fmla="*/ 581 w 823"/>
                <a:gd name="T15" fmla="*/ 180 h 774"/>
                <a:gd name="T16" fmla="*/ 774 w 823"/>
                <a:gd name="T17" fmla="*/ 330 h 774"/>
                <a:gd name="T18" fmla="*/ 774 w 823"/>
                <a:gd name="T19" fmla="*/ 774 h 774"/>
                <a:gd name="T20" fmla="*/ 823 w 823"/>
                <a:gd name="T21" fmla="*/ 774 h 774"/>
                <a:gd name="T22" fmla="*/ 823 w 823"/>
                <a:gd name="T23" fmla="*/ 330 h 774"/>
                <a:gd name="T24" fmla="*/ 778 w 823"/>
                <a:gd name="T25" fmla="*/ 203 h 774"/>
                <a:gd name="T26" fmla="*/ 147 w 823"/>
                <a:gd name="T27" fmla="*/ 233 h 774"/>
                <a:gd name="T28" fmla="*/ 61 w 823"/>
                <a:gd name="T29" fmla="*/ 147 h 774"/>
                <a:gd name="T30" fmla="*/ 147 w 823"/>
                <a:gd name="T31" fmla="*/ 60 h 774"/>
                <a:gd name="T32" fmla="*/ 233 w 823"/>
                <a:gd name="T33" fmla="*/ 147 h 774"/>
                <a:gd name="T34" fmla="*/ 147 w 823"/>
                <a:gd name="T35" fmla="*/ 233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3" h="774">
                  <a:moveTo>
                    <a:pt x="778" y="203"/>
                  </a:moveTo>
                  <a:cubicBezTo>
                    <a:pt x="737" y="155"/>
                    <a:pt x="671" y="131"/>
                    <a:pt x="581" y="131"/>
                  </a:cubicBezTo>
                  <a:cubicBezTo>
                    <a:pt x="292" y="131"/>
                    <a:pt x="292" y="131"/>
                    <a:pt x="292" y="131"/>
                  </a:cubicBezTo>
                  <a:cubicBezTo>
                    <a:pt x="285" y="58"/>
                    <a:pt x="222" y="0"/>
                    <a:pt x="147" y="0"/>
                  </a:cubicBezTo>
                  <a:cubicBezTo>
                    <a:pt x="66" y="0"/>
                    <a:pt x="0" y="66"/>
                    <a:pt x="0" y="147"/>
                  </a:cubicBezTo>
                  <a:cubicBezTo>
                    <a:pt x="0" y="227"/>
                    <a:pt x="66" y="293"/>
                    <a:pt x="147" y="293"/>
                  </a:cubicBezTo>
                  <a:cubicBezTo>
                    <a:pt x="216" y="293"/>
                    <a:pt x="274" y="245"/>
                    <a:pt x="289" y="180"/>
                  </a:cubicBezTo>
                  <a:cubicBezTo>
                    <a:pt x="581" y="180"/>
                    <a:pt x="581" y="180"/>
                    <a:pt x="581" y="180"/>
                  </a:cubicBezTo>
                  <a:cubicBezTo>
                    <a:pt x="653" y="180"/>
                    <a:pt x="774" y="200"/>
                    <a:pt x="774" y="330"/>
                  </a:cubicBezTo>
                  <a:cubicBezTo>
                    <a:pt x="774" y="774"/>
                    <a:pt x="774" y="774"/>
                    <a:pt x="774" y="774"/>
                  </a:cubicBezTo>
                  <a:cubicBezTo>
                    <a:pt x="823" y="774"/>
                    <a:pt x="823" y="774"/>
                    <a:pt x="823" y="774"/>
                  </a:cubicBezTo>
                  <a:cubicBezTo>
                    <a:pt x="823" y="330"/>
                    <a:pt x="823" y="330"/>
                    <a:pt x="823" y="330"/>
                  </a:cubicBezTo>
                  <a:cubicBezTo>
                    <a:pt x="823" y="295"/>
                    <a:pt x="815" y="245"/>
                    <a:pt x="778" y="203"/>
                  </a:cubicBezTo>
                  <a:close/>
                  <a:moveTo>
                    <a:pt x="147" y="233"/>
                  </a:moveTo>
                  <a:cubicBezTo>
                    <a:pt x="99" y="233"/>
                    <a:pt x="61" y="194"/>
                    <a:pt x="61" y="147"/>
                  </a:cubicBezTo>
                  <a:cubicBezTo>
                    <a:pt x="61" y="99"/>
                    <a:pt x="99" y="60"/>
                    <a:pt x="147" y="60"/>
                  </a:cubicBezTo>
                  <a:cubicBezTo>
                    <a:pt x="194" y="60"/>
                    <a:pt x="233" y="99"/>
                    <a:pt x="233" y="147"/>
                  </a:cubicBezTo>
                  <a:cubicBezTo>
                    <a:pt x="233" y="194"/>
                    <a:pt x="194" y="233"/>
                    <a:pt x="147" y="233"/>
                  </a:cubicBezTo>
                  <a:close/>
                </a:path>
              </a:pathLst>
            </a:custGeom>
            <a:grp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72" name="Freeform 12"/>
            <p:cNvSpPr/>
            <p:nvPr/>
          </p:nvSpPr>
          <p:spPr bwMode="auto">
            <a:xfrm>
              <a:off x="3884613" y="5734446"/>
              <a:ext cx="1914525" cy="481013"/>
            </a:xfrm>
            <a:custGeom>
              <a:avLst/>
              <a:gdLst>
                <a:gd name="T0" fmla="*/ 1148 w 1206"/>
                <a:gd name="T1" fmla="*/ 0 h 303"/>
                <a:gd name="T2" fmla="*/ 0 w 1206"/>
                <a:gd name="T3" fmla="*/ 303 h 303"/>
                <a:gd name="T4" fmla="*/ 354 w 1206"/>
                <a:gd name="T5" fmla="*/ 303 h 303"/>
                <a:gd name="T6" fmla="*/ 1206 w 1206"/>
                <a:gd name="T7" fmla="*/ 0 h 303"/>
                <a:gd name="T8" fmla="*/ 1148 w 1206"/>
                <a:gd name="T9" fmla="*/ 0 h 303"/>
              </a:gdLst>
              <a:ahLst/>
              <a:cxnLst>
                <a:cxn ang="0">
                  <a:pos x="T0" y="T1"/>
                </a:cxn>
                <a:cxn ang="0">
                  <a:pos x="T2" y="T3"/>
                </a:cxn>
                <a:cxn ang="0">
                  <a:pos x="T4" y="T5"/>
                </a:cxn>
                <a:cxn ang="0">
                  <a:pos x="T6" y="T7"/>
                </a:cxn>
                <a:cxn ang="0">
                  <a:pos x="T8" y="T9"/>
                </a:cxn>
              </a:cxnLst>
              <a:rect l="0" t="0" r="r" b="b"/>
              <a:pathLst>
                <a:path w="1206" h="303">
                  <a:moveTo>
                    <a:pt x="1148" y="0"/>
                  </a:moveTo>
                  <a:lnTo>
                    <a:pt x="0" y="303"/>
                  </a:lnTo>
                  <a:lnTo>
                    <a:pt x="354" y="303"/>
                  </a:lnTo>
                  <a:lnTo>
                    <a:pt x="1206" y="0"/>
                  </a:lnTo>
                  <a:lnTo>
                    <a:pt x="1148" y="0"/>
                  </a:lnTo>
                  <a:close/>
                </a:path>
              </a:pathLst>
            </a:custGeom>
            <a:grp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grpSp>
      <p:grpSp>
        <p:nvGrpSpPr>
          <p:cNvPr id="8" name="组合 7"/>
          <p:cNvGrpSpPr/>
          <p:nvPr/>
        </p:nvGrpSpPr>
        <p:grpSpPr>
          <a:xfrm rot="0">
            <a:off x="3162300" y="2276475"/>
            <a:ext cx="1263650" cy="2397760"/>
            <a:chOff x="4241801" y="2853134"/>
            <a:chExt cx="1727200" cy="3371850"/>
          </a:xfrm>
          <a:solidFill>
            <a:srgbClr val="0070C0"/>
          </a:solidFill>
        </p:grpSpPr>
        <p:sp>
          <p:nvSpPr>
            <p:cNvPr id="68" name="Freeform 8"/>
            <p:cNvSpPr>
              <a:spLocks noEditPoints="1"/>
            </p:cNvSpPr>
            <p:nvPr/>
          </p:nvSpPr>
          <p:spPr bwMode="auto">
            <a:xfrm>
              <a:off x="4241801" y="2853134"/>
              <a:ext cx="1727200" cy="2876550"/>
            </a:xfrm>
            <a:custGeom>
              <a:avLst/>
              <a:gdLst>
                <a:gd name="T0" fmla="*/ 673 w 912"/>
                <a:gd name="T1" fmla="*/ 125 h 1520"/>
                <a:gd name="T2" fmla="*/ 292 w 912"/>
                <a:gd name="T3" fmla="*/ 125 h 1520"/>
                <a:gd name="T4" fmla="*/ 147 w 912"/>
                <a:gd name="T5" fmla="*/ 0 h 1520"/>
                <a:gd name="T6" fmla="*/ 0 w 912"/>
                <a:gd name="T7" fmla="*/ 146 h 1520"/>
                <a:gd name="T8" fmla="*/ 147 w 912"/>
                <a:gd name="T9" fmla="*/ 292 h 1520"/>
                <a:gd name="T10" fmla="*/ 290 w 912"/>
                <a:gd name="T11" fmla="*/ 174 h 1520"/>
                <a:gd name="T12" fmla="*/ 673 w 912"/>
                <a:gd name="T13" fmla="*/ 174 h 1520"/>
                <a:gd name="T14" fmla="*/ 862 w 912"/>
                <a:gd name="T15" fmla="*/ 317 h 1520"/>
                <a:gd name="T16" fmla="*/ 862 w 912"/>
                <a:gd name="T17" fmla="*/ 1520 h 1520"/>
                <a:gd name="T18" fmla="*/ 912 w 912"/>
                <a:gd name="T19" fmla="*/ 1520 h 1520"/>
                <a:gd name="T20" fmla="*/ 912 w 912"/>
                <a:gd name="T21" fmla="*/ 317 h 1520"/>
                <a:gd name="T22" fmla="*/ 673 w 912"/>
                <a:gd name="T23" fmla="*/ 125 h 1520"/>
                <a:gd name="T24" fmla="*/ 147 w 912"/>
                <a:gd name="T25" fmla="*/ 232 h 1520"/>
                <a:gd name="T26" fmla="*/ 61 w 912"/>
                <a:gd name="T27" fmla="*/ 146 h 1520"/>
                <a:gd name="T28" fmla="*/ 147 w 912"/>
                <a:gd name="T29" fmla="*/ 60 h 1520"/>
                <a:gd name="T30" fmla="*/ 233 w 912"/>
                <a:gd name="T31" fmla="*/ 146 h 1520"/>
                <a:gd name="T32" fmla="*/ 147 w 912"/>
                <a:gd name="T33" fmla="*/ 232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2" h="1520">
                  <a:moveTo>
                    <a:pt x="673" y="125"/>
                  </a:moveTo>
                  <a:cubicBezTo>
                    <a:pt x="292" y="125"/>
                    <a:pt x="292" y="125"/>
                    <a:pt x="292" y="125"/>
                  </a:cubicBezTo>
                  <a:cubicBezTo>
                    <a:pt x="281" y="54"/>
                    <a:pt x="220" y="0"/>
                    <a:pt x="147" y="0"/>
                  </a:cubicBezTo>
                  <a:cubicBezTo>
                    <a:pt x="66" y="0"/>
                    <a:pt x="0" y="65"/>
                    <a:pt x="0" y="146"/>
                  </a:cubicBezTo>
                  <a:cubicBezTo>
                    <a:pt x="0" y="227"/>
                    <a:pt x="66" y="292"/>
                    <a:pt x="147" y="292"/>
                  </a:cubicBezTo>
                  <a:cubicBezTo>
                    <a:pt x="218" y="292"/>
                    <a:pt x="277" y="241"/>
                    <a:pt x="290" y="174"/>
                  </a:cubicBezTo>
                  <a:cubicBezTo>
                    <a:pt x="673" y="174"/>
                    <a:pt x="673" y="174"/>
                    <a:pt x="673" y="174"/>
                  </a:cubicBezTo>
                  <a:cubicBezTo>
                    <a:pt x="844" y="174"/>
                    <a:pt x="862" y="274"/>
                    <a:pt x="862" y="317"/>
                  </a:cubicBezTo>
                  <a:cubicBezTo>
                    <a:pt x="862" y="1520"/>
                    <a:pt x="862" y="1520"/>
                    <a:pt x="862" y="1520"/>
                  </a:cubicBezTo>
                  <a:cubicBezTo>
                    <a:pt x="912" y="1520"/>
                    <a:pt x="912" y="1520"/>
                    <a:pt x="912" y="1520"/>
                  </a:cubicBezTo>
                  <a:cubicBezTo>
                    <a:pt x="912" y="317"/>
                    <a:pt x="912" y="317"/>
                    <a:pt x="912" y="317"/>
                  </a:cubicBezTo>
                  <a:cubicBezTo>
                    <a:pt x="912" y="199"/>
                    <a:pt x="820" y="125"/>
                    <a:pt x="673" y="125"/>
                  </a:cubicBezTo>
                  <a:close/>
                  <a:moveTo>
                    <a:pt x="147" y="232"/>
                  </a:moveTo>
                  <a:cubicBezTo>
                    <a:pt x="99" y="232"/>
                    <a:pt x="61" y="194"/>
                    <a:pt x="61" y="146"/>
                  </a:cubicBezTo>
                  <a:cubicBezTo>
                    <a:pt x="61" y="99"/>
                    <a:pt x="99" y="60"/>
                    <a:pt x="147" y="60"/>
                  </a:cubicBezTo>
                  <a:cubicBezTo>
                    <a:pt x="194" y="60"/>
                    <a:pt x="233" y="99"/>
                    <a:pt x="233" y="146"/>
                  </a:cubicBezTo>
                  <a:cubicBezTo>
                    <a:pt x="233" y="194"/>
                    <a:pt x="194" y="232"/>
                    <a:pt x="147" y="232"/>
                  </a:cubicBezTo>
                  <a:close/>
                </a:path>
              </a:pathLst>
            </a:custGeom>
            <a:grp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73" name="Freeform 13"/>
            <p:cNvSpPr/>
            <p:nvPr/>
          </p:nvSpPr>
          <p:spPr bwMode="auto">
            <a:xfrm>
              <a:off x="4848226" y="5729684"/>
              <a:ext cx="1120775" cy="495300"/>
            </a:xfrm>
            <a:custGeom>
              <a:avLst/>
              <a:gdLst>
                <a:gd name="T0" fmla="*/ 646 w 706"/>
                <a:gd name="T1" fmla="*/ 0 h 312"/>
                <a:gd name="T2" fmla="*/ 0 w 706"/>
                <a:gd name="T3" fmla="*/ 312 h 312"/>
                <a:gd name="T4" fmla="*/ 363 w 706"/>
                <a:gd name="T5" fmla="*/ 312 h 312"/>
                <a:gd name="T6" fmla="*/ 706 w 706"/>
                <a:gd name="T7" fmla="*/ 0 h 312"/>
                <a:gd name="T8" fmla="*/ 646 w 706"/>
                <a:gd name="T9" fmla="*/ 0 h 312"/>
              </a:gdLst>
              <a:ahLst/>
              <a:cxnLst>
                <a:cxn ang="0">
                  <a:pos x="T0" y="T1"/>
                </a:cxn>
                <a:cxn ang="0">
                  <a:pos x="T2" y="T3"/>
                </a:cxn>
                <a:cxn ang="0">
                  <a:pos x="T4" y="T5"/>
                </a:cxn>
                <a:cxn ang="0">
                  <a:pos x="T6" y="T7"/>
                </a:cxn>
                <a:cxn ang="0">
                  <a:pos x="T8" y="T9"/>
                </a:cxn>
              </a:cxnLst>
              <a:rect l="0" t="0" r="r" b="b"/>
              <a:pathLst>
                <a:path w="706" h="312">
                  <a:moveTo>
                    <a:pt x="646" y="0"/>
                  </a:moveTo>
                  <a:lnTo>
                    <a:pt x="0" y="312"/>
                  </a:lnTo>
                  <a:lnTo>
                    <a:pt x="363" y="312"/>
                  </a:lnTo>
                  <a:lnTo>
                    <a:pt x="706" y="0"/>
                  </a:lnTo>
                  <a:lnTo>
                    <a:pt x="646" y="0"/>
                  </a:lnTo>
                  <a:close/>
                </a:path>
              </a:pathLst>
            </a:custGeom>
            <a:grp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grpSp>
      <p:grpSp>
        <p:nvGrpSpPr>
          <p:cNvPr id="10" name="组合 9"/>
          <p:cNvGrpSpPr/>
          <p:nvPr/>
        </p:nvGrpSpPr>
        <p:grpSpPr>
          <a:xfrm rot="0">
            <a:off x="3162300" y="1250315"/>
            <a:ext cx="1564640" cy="3423920"/>
            <a:chOff x="4241801" y="1410096"/>
            <a:chExt cx="2138362" cy="4814888"/>
          </a:xfrm>
          <a:solidFill>
            <a:srgbClr val="0070C0"/>
          </a:solidFill>
        </p:grpSpPr>
        <p:sp>
          <p:nvSpPr>
            <p:cNvPr id="67" name="Freeform 7"/>
            <p:cNvSpPr>
              <a:spLocks noEditPoints="1"/>
            </p:cNvSpPr>
            <p:nvPr/>
          </p:nvSpPr>
          <p:spPr bwMode="auto">
            <a:xfrm>
              <a:off x="4241801" y="1410096"/>
              <a:ext cx="1906588" cy="4330700"/>
            </a:xfrm>
            <a:custGeom>
              <a:avLst/>
              <a:gdLst>
                <a:gd name="T0" fmla="*/ 914 w 1007"/>
                <a:gd name="T1" fmla="*/ 170 h 2288"/>
                <a:gd name="T2" fmla="*/ 728 w 1007"/>
                <a:gd name="T3" fmla="*/ 122 h 2288"/>
                <a:gd name="T4" fmla="*/ 291 w 1007"/>
                <a:gd name="T5" fmla="*/ 122 h 2288"/>
                <a:gd name="T6" fmla="*/ 147 w 1007"/>
                <a:gd name="T7" fmla="*/ 0 h 2288"/>
                <a:gd name="T8" fmla="*/ 0 w 1007"/>
                <a:gd name="T9" fmla="*/ 146 h 2288"/>
                <a:gd name="T10" fmla="*/ 147 w 1007"/>
                <a:gd name="T11" fmla="*/ 293 h 2288"/>
                <a:gd name="T12" fmla="*/ 291 w 1007"/>
                <a:gd name="T13" fmla="*/ 171 h 2288"/>
                <a:gd name="T14" fmla="*/ 728 w 1007"/>
                <a:gd name="T15" fmla="*/ 171 h 2288"/>
                <a:gd name="T16" fmla="*/ 957 w 1007"/>
                <a:gd name="T17" fmla="*/ 351 h 2288"/>
                <a:gd name="T18" fmla="*/ 957 w 1007"/>
                <a:gd name="T19" fmla="*/ 2288 h 2288"/>
                <a:gd name="T20" fmla="*/ 1007 w 1007"/>
                <a:gd name="T21" fmla="*/ 2288 h 2288"/>
                <a:gd name="T22" fmla="*/ 1007 w 1007"/>
                <a:gd name="T23" fmla="*/ 351 h 2288"/>
                <a:gd name="T24" fmla="*/ 914 w 1007"/>
                <a:gd name="T25" fmla="*/ 170 h 2288"/>
                <a:gd name="T26" fmla="*/ 147 w 1007"/>
                <a:gd name="T27" fmla="*/ 233 h 2288"/>
                <a:gd name="T28" fmla="*/ 61 w 1007"/>
                <a:gd name="T29" fmla="*/ 146 h 2288"/>
                <a:gd name="T30" fmla="*/ 147 w 1007"/>
                <a:gd name="T31" fmla="*/ 60 h 2288"/>
                <a:gd name="T32" fmla="*/ 233 w 1007"/>
                <a:gd name="T33" fmla="*/ 146 h 2288"/>
                <a:gd name="T34" fmla="*/ 147 w 1007"/>
                <a:gd name="T35" fmla="*/ 233 h 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7" h="2288">
                  <a:moveTo>
                    <a:pt x="914" y="170"/>
                  </a:moveTo>
                  <a:cubicBezTo>
                    <a:pt x="854" y="130"/>
                    <a:pt x="780" y="122"/>
                    <a:pt x="728" y="122"/>
                  </a:cubicBezTo>
                  <a:cubicBezTo>
                    <a:pt x="291" y="122"/>
                    <a:pt x="291" y="122"/>
                    <a:pt x="291" y="122"/>
                  </a:cubicBezTo>
                  <a:cubicBezTo>
                    <a:pt x="279" y="53"/>
                    <a:pt x="219" y="0"/>
                    <a:pt x="147" y="0"/>
                  </a:cubicBezTo>
                  <a:cubicBezTo>
                    <a:pt x="66" y="0"/>
                    <a:pt x="0" y="66"/>
                    <a:pt x="0" y="146"/>
                  </a:cubicBezTo>
                  <a:cubicBezTo>
                    <a:pt x="0" y="227"/>
                    <a:pt x="66" y="293"/>
                    <a:pt x="147" y="293"/>
                  </a:cubicBezTo>
                  <a:cubicBezTo>
                    <a:pt x="219" y="293"/>
                    <a:pt x="279" y="240"/>
                    <a:pt x="291" y="171"/>
                  </a:cubicBezTo>
                  <a:cubicBezTo>
                    <a:pt x="728" y="171"/>
                    <a:pt x="728" y="171"/>
                    <a:pt x="728" y="171"/>
                  </a:cubicBezTo>
                  <a:cubicBezTo>
                    <a:pt x="797" y="171"/>
                    <a:pt x="957" y="189"/>
                    <a:pt x="957" y="351"/>
                  </a:cubicBezTo>
                  <a:cubicBezTo>
                    <a:pt x="957" y="2288"/>
                    <a:pt x="957" y="2288"/>
                    <a:pt x="957" y="2288"/>
                  </a:cubicBezTo>
                  <a:cubicBezTo>
                    <a:pt x="1007" y="2288"/>
                    <a:pt x="1007" y="2288"/>
                    <a:pt x="1007" y="2288"/>
                  </a:cubicBezTo>
                  <a:cubicBezTo>
                    <a:pt x="1007" y="351"/>
                    <a:pt x="1007" y="351"/>
                    <a:pt x="1007" y="351"/>
                  </a:cubicBezTo>
                  <a:cubicBezTo>
                    <a:pt x="1007" y="272"/>
                    <a:pt x="975" y="210"/>
                    <a:pt x="914" y="170"/>
                  </a:cubicBezTo>
                  <a:close/>
                  <a:moveTo>
                    <a:pt x="147" y="233"/>
                  </a:moveTo>
                  <a:cubicBezTo>
                    <a:pt x="99" y="233"/>
                    <a:pt x="61" y="194"/>
                    <a:pt x="61" y="146"/>
                  </a:cubicBezTo>
                  <a:cubicBezTo>
                    <a:pt x="61" y="99"/>
                    <a:pt x="99" y="60"/>
                    <a:pt x="147" y="60"/>
                  </a:cubicBezTo>
                  <a:cubicBezTo>
                    <a:pt x="194" y="60"/>
                    <a:pt x="233" y="99"/>
                    <a:pt x="233" y="146"/>
                  </a:cubicBezTo>
                  <a:cubicBezTo>
                    <a:pt x="233" y="194"/>
                    <a:pt x="194" y="233"/>
                    <a:pt x="147" y="233"/>
                  </a:cubicBezTo>
                  <a:close/>
                </a:path>
              </a:pathLst>
            </a:custGeom>
            <a:grp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74" name="Freeform 14"/>
            <p:cNvSpPr/>
            <p:nvPr/>
          </p:nvSpPr>
          <p:spPr bwMode="auto">
            <a:xfrm>
              <a:off x="5811838" y="5740796"/>
              <a:ext cx="568325" cy="484188"/>
            </a:xfrm>
            <a:custGeom>
              <a:avLst/>
              <a:gdLst>
                <a:gd name="T0" fmla="*/ 152 w 358"/>
                <a:gd name="T1" fmla="*/ 0 h 305"/>
                <a:gd name="T2" fmla="*/ 0 w 358"/>
                <a:gd name="T3" fmla="*/ 305 h 305"/>
                <a:gd name="T4" fmla="*/ 358 w 358"/>
                <a:gd name="T5" fmla="*/ 305 h 305"/>
                <a:gd name="T6" fmla="*/ 212 w 358"/>
                <a:gd name="T7" fmla="*/ 0 h 305"/>
                <a:gd name="T8" fmla="*/ 152 w 358"/>
                <a:gd name="T9" fmla="*/ 0 h 305"/>
              </a:gdLst>
              <a:ahLst/>
              <a:cxnLst>
                <a:cxn ang="0">
                  <a:pos x="T0" y="T1"/>
                </a:cxn>
                <a:cxn ang="0">
                  <a:pos x="T2" y="T3"/>
                </a:cxn>
                <a:cxn ang="0">
                  <a:pos x="T4" y="T5"/>
                </a:cxn>
                <a:cxn ang="0">
                  <a:pos x="T6" y="T7"/>
                </a:cxn>
                <a:cxn ang="0">
                  <a:pos x="T8" y="T9"/>
                </a:cxn>
              </a:cxnLst>
              <a:rect l="0" t="0" r="r" b="b"/>
              <a:pathLst>
                <a:path w="358" h="305">
                  <a:moveTo>
                    <a:pt x="152" y="0"/>
                  </a:moveTo>
                  <a:lnTo>
                    <a:pt x="0" y="305"/>
                  </a:lnTo>
                  <a:lnTo>
                    <a:pt x="358" y="305"/>
                  </a:lnTo>
                  <a:lnTo>
                    <a:pt x="212" y="0"/>
                  </a:lnTo>
                  <a:lnTo>
                    <a:pt x="152" y="0"/>
                  </a:lnTo>
                  <a:close/>
                </a:path>
              </a:pathLst>
            </a:custGeom>
            <a:grp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grpSp>
      <p:grpSp>
        <p:nvGrpSpPr>
          <p:cNvPr id="11" name="组合 10"/>
          <p:cNvGrpSpPr/>
          <p:nvPr/>
        </p:nvGrpSpPr>
        <p:grpSpPr>
          <a:xfrm rot="0">
            <a:off x="4609465" y="1778635"/>
            <a:ext cx="1275715" cy="2897505"/>
            <a:chOff x="6219826" y="2153046"/>
            <a:chExt cx="1743075" cy="4075113"/>
          </a:xfrm>
          <a:solidFill>
            <a:srgbClr val="0070C0"/>
          </a:solidFill>
        </p:grpSpPr>
        <p:sp>
          <p:nvSpPr>
            <p:cNvPr id="70" name="Freeform 10"/>
            <p:cNvSpPr>
              <a:spLocks noEditPoints="1"/>
            </p:cNvSpPr>
            <p:nvPr/>
          </p:nvSpPr>
          <p:spPr bwMode="auto">
            <a:xfrm>
              <a:off x="6219826" y="2153046"/>
              <a:ext cx="1743075" cy="3576638"/>
            </a:xfrm>
            <a:custGeom>
              <a:avLst/>
              <a:gdLst>
                <a:gd name="T0" fmla="*/ 775 w 921"/>
                <a:gd name="T1" fmla="*/ 0 h 1890"/>
                <a:gd name="T2" fmla="*/ 632 w 921"/>
                <a:gd name="T3" fmla="*/ 115 h 1890"/>
                <a:gd name="T4" fmla="*/ 252 w 921"/>
                <a:gd name="T5" fmla="*/ 115 h 1890"/>
                <a:gd name="T6" fmla="*/ 7 w 921"/>
                <a:gd name="T7" fmla="*/ 294 h 1890"/>
                <a:gd name="T8" fmla="*/ 7 w 921"/>
                <a:gd name="T9" fmla="*/ 1890 h 1890"/>
                <a:gd name="T10" fmla="*/ 56 w 921"/>
                <a:gd name="T11" fmla="*/ 1890 h 1890"/>
                <a:gd name="T12" fmla="*/ 56 w 921"/>
                <a:gd name="T13" fmla="*/ 298 h 1890"/>
                <a:gd name="T14" fmla="*/ 252 w 921"/>
                <a:gd name="T15" fmla="*/ 165 h 1890"/>
                <a:gd name="T16" fmla="*/ 630 w 921"/>
                <a:gd name="T17" fmla="*/ 165 h 1890"/>
                <a:gd name="T18" fmla="*/ 775 w 921"/>
                <a:gd name="T19" fmla="*/ 292 h 1890"/>
                <a:gd name="T20" fmla="*/ 921 w 921"/>
                <a:gd name="T21" fmla="*/ 146 h 1890"/>
                <a:gd name="T22" fmla="*/ 775 w 921"/>
                <a:gd name="T23" fmla="*/ 0 h 1890"/>
                <a:gd name="T24" fmla="*/ 775 w 921"/>
                <a:gd name="T25" fmla="*/ 232 h 1890"/>
                <a:gd name="T26" fmla="*/ 689 w 921"/>
                <a:gd name="T27" fmla="*/ 146 h 1890"/>
                <a:gd name="T28" fmla="*/ 775 w 921"/>
                <a:gd name="T29" fmla="*/ 60 h 1890"/>
                <a:gd name="T30" fmla="*/ 861 w 921"/>
                <a:gd name="T31" fmla="*/ 146 h 1890"/>
                <a:gd name="T32" fmla="*/ 775 w 921"/>
                <a:gd name="T33" fmla="*/ 232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775" y="0"/>
                  </a:moveTo>
                  <a:cubicBezTo>
                    <a:pt x="705" y="0"/>
                    <a:pt x="646" y="49"/>
                    <a:pt x="632" y="115"/>
                  </a:cubicBezTo>
                  <a:cubicBezTo>
                    <a:pt x="252" y="115"/>
                    <a:pt x="252" y="115"/>
                    <a:pt x="252" y="115"/>
                  </a:cubicBezTo>
                  <a:cubicBezTo>
                    <a:pt x="87" y="115"/>
                    <a:pt x="16" y="167"/>
                    <a:pt x="7" y="294"/>
                  </a:cubicBezTo>
                  <a:cubicBezTo>
                    <a:pt x="0" y="394"/>
                    <a:pt x="7" y="1829"/>
                    <a:pt x="7" y="1890"/>
                  </a:cubicBezTo>
                  <a:cubicBezTo>
                    <a:pt x="56" y="1890"/>
                    <a:pt x="56" y="1890"/>
                    <a:pt x="56" y="1890"/>
                  </a:cubicBezTo>
                  <a:cubicBezTo>
                    <a:pt x="56" y="1875"/>
                    <a:pt x="50" y="395"/>
                    <a:pt x="56" y="298"/>
                  </a:cubicBezTo>
                  <a:cubicBezTo>
                    <a:pt x="61" y="227"/>
                    <a:pt x="80" y="165"/>
                    <a:pt x="252" y="165"/>
                  </a:cubicBezTo>
                  <a:cubicBezTo>
                    <a:pt x="630" y="165"/>
                    <a:pt x="630" y="165"/>
                    <a:pt x="630" y="165"/>
                  </a:cubicBezTo>
                  <a:cubicBezTo>
                    <a:pt x="639" y="236"/>
                    <a:pt x="701" y="292"/>
                    <a:pt x="775" y="292"/>
                  </a:cubicBezTo>
                  <a:cubicBezTo>
                    <a:pt x="856" y="292"/>
                    <a:pt x="921" y="227"/>
                    <a:pt x="921" y="146"/>
                  </a:cubicBezTo>
                  <a:cubicBezTo>
                    <a:pt x="921" y="65"/>
                    <a:pt x="856" y="0"/>
                    <a:pt x="775" y="0"/>
                  </a:cubicBezTo>
                  <a:close/>
                  <a:moveTo>
                    <a:pt x="775" y="232"/>
                  </a:moveTo>
                  <a:cubicBezTo>
                    <a:pt x="728" y="232"/>
                    <a:pt x="689" y="194"/>
                    <a:pt x="689" y="146"/>
                  </a:cubicBezTo>
                  <a:cubicBezTo>
                    <a:pt x="689" y="99"/>
                    <a:pt x="728" y="60"/>
                    <a:pt x="775" y="60"/>
                  </a:cubicBezTo>
                  <a:cubicBezTo>
                    <a:pt x="823" y="60"/>
                    <a:pt x="861" y="99"/>
                    <a:pt x="861" y="146"/>
                  </a:cubicBezTo>
                  <a:cubicBezTo>
                    <a:pt x="861" y="194"/>
                    <a:pt x="823" y="232"/>
                    <a:pt x="775" y="232"/>
                  </a:cubicBezTo>
                  <a:close/>
                </a:path>
              </a:pathLst>
            </a:custGeom>
            <a:grp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75" name="Freeform 15"/>
            <p:cNvSpPr/>
            <p:nvPr/>
          </p:nvSpPr>
          <p:spPr bwMode="auto">
            <a:xfrm>
              <a:off x="6232526" y="5729684"/>
              <a:ext cx="1120775" cy="498475"/>
            </a:xfrm>
            <a:custGeom>
              <a:avLst/>
              <a:gdLst>
                <a:gd name="T0" fmla="*/ 0 w 706"/>
                <a:gd name="T1" fmla="*/ 0 h 314"/>
                <a:gd name="T2" fmla="*/ 347 w 706"/>
                <a:gd name="T3" fmla="*/ 314 h 314"/>
                <a:gd name="T4" fmla="*/ 706 w 706"/>
                <a:gd name="T5" fmla="*/ 314 h 314"/>
                <a:gd name="T6" fmla="*/ 59 w 706"/>
                <a:gd name="T7" fmla="*/ 0 h 314"/>
                <a:gd name="T8" fmla="*/ 0 w 706"/>
                <a:gd name="T9" fmla="*/ 0 h 314"/>
              </a:gdLst>
              <a:ahLst/>
              <a:cxnLst>
                <a:cxn ang="0">
                  <a:pos x="T0" y="T1"/>
                </a:cxn>
                <a:cxn ang="0">
                  <a:pos x="T2" y="T3"/>
                </a:cxn>
                <a:cxn ang="0">
                  <a:pos x="T4" y="T5"/>
                </a:cxn>
                <a:cxn ang="0">
                  <a:pos x="T6" y="T7"/>
                </a:cxn>
                <a:cxn ang="0">
                  <a:pos x="T8" y="T9"/>
                </a:cxn>
              </a:cxnLst>
              <a:rect l="0" t="0" r="r" b="b"/>
              <a:pathLst>
                <a:path w="706" h="314">
                  <a:moveTo>
                    <a:pt x="0" y="0"/>
                  </a:moveTo>
                  <a:lnTo>
                    <a:pt x="347" y="314"/>
                  </a:lnTo>
                  <a:lnTo>
                    <a:pt x="706" y="314"/>
                  </a:lnTo>
                  <a:lnTo>
                    <a:pt x="59" y="0"/>
                  </a:lnTo>
                  <a:lnTo>
                    <a:pt x="0" y="0"/>
                  </a:lnTo>
                  <a:close/>
                </a:path>
              </a:pathLst>
            </a:custGeom>
            <a:grp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grpSp>
      <p:grpSp>
        <p:nvGrpSpPr>
          <p:cNvPr id="12" name="组合 11"/>
          <p:cNvGrpSpPr/>
          <p:nvPr/>
        </p:nvGrpSpPr>
        <p:grpSpPr>
          <a:xfrm rot="0">
            <a:off x="4738370" y="2789555"/>
            <a:ext cx="1407795" cy="1889760"/>
            <a:chOff x="6396038" y="3575446"/>
            <a:chExt cx="1924050" cy="2657476"/>
          </a:xfrm>
          <a:solidFill>
            <a:srgbClr val="0070C0"/>
          </a:solidFill>
        </p:grpSpPr>
        <p:sp>
          <p:nvSpPr>
            <p:cNvPr id="71" name="Freeform 11"/>
            <p:cNvSpPr>
              <a:spLocks noEditPoints="1"/>
            </p:cNvSpPr>
            <p:nvPr/>
          </p:nvSpPr>
          <p:spPr bwMode="auto">
            <a:xfrm>
              <a:off x="6396038" y="3575446"/>
              <a:ext cx="1555750" cy="2147888"/>
            </a:xfrm>
            <a:custGeom>
              <a:avLst/>
              <a:gdLst>
                <a:gd name="T0" fmla="*/ 676 w 822"/>
                <a:gd name="T1" fmla="*/ 0 h 1135"/>
                <a:gd name="T2" fmla="*/ 532 w 822"/>
                <a:gd name="T3" fmla="*/ 122 h 1135"/>
                <a:gd name="T4" fmla="*/ 202 w 822"/>
                <a:gd name="T5" fmla="*/ 119 h 1135"/>
                <a:gd name="T6" fmla="*/ 0 w 822"/>
                <a:gd name="T7" fmla="*/ 333 h 1135"/>
                <a:gd name="T8" fmla="*/ 0 w 822"/>
                <a:gd name="T9" fmla="*/ 1135 h 1135"/>
                <a:gd name="T10" fmla="*/ 49 w 822"/>
                <a:gd name="T11" fmla="*/ 1135 h 1135"/>
                <a:gd name="T12" fmla="*/ 49 w 822"/>
                <a:gd name="T13" fmla="*/ 333 h 1135"/>
                <a:gd name="T14" fmla="*/ 202 w 822"/>
                <a:gd name="T15" fmla="*/ 168 h 1135"/>
                <a:gd name="T16" fmla="*/ 532 w 822"/>
                <a:gd name="T17" fmla="*/ 171 h 1135"/>
                <a:gd name="T18" fmla="*/ 676 w 822"/>
                <a:gd name="T19" fmla="*/ 293 h 1135"/>
                <a:gd name="T20" fmla="*/ 822 w 822"/>
                <a:gd name="T21" fmla="*/ 147 h 1135"/>
                <a:gd name="T22" fmla="*/ 676 w 822"/>
                <a:gd name="T23" fmla="*/ 0 h 1135"/>
                <a:gd name="T24" fmla="*/ 676 w 822"/>
                <a:gd name="T25" fmla="*/ 233 h 1135"/>
                <a:gd name="T26" fmla="*/ 590 w 822"/>
                <a:gd name="T27" fmla="*/ 147 h 1135"/>
                <a:gd name="T28" fmla="*/ 676 w 822"/>
                <a:gd name="T29" fmla="*/ 60 h 1135"/>
                <a:gd name="T30" fmla="*/ 762 w 822"/>
                <a:gd name="T31" fmla="*/ 147 h 1135"/>
                <a:gd name="T32" fmla="*/ 676 w 822"/>
                <a:gd name="T33" fmla="*/ 2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2" h="1135">
                  <a:moveTo>
                    <a:pt x="676" y="0"/>
                  </a:moveTo>
                  <a:cubicBezTo>
                    <a:pt x="604" y="0"/>
                    <a:pt x="544" y="53"/>
                    <a:pt x="532" y="122"/>
                  </a:cubicBezTo>
                  <a:cubicBezTo>
                    <a:pt x="462"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2" y="170"/>
                    <a:pt x="532" y="171"/>
                  </a:cubicBezTo>
                  <a:cubicBezTo>
                    <a:pt x="543" y="240"/>
                    <a:pt x="604" y="293"/>
                    <a:pt x="676" y="293"/>
                  </a:cubicBezTo>
                  <a:cubicBezTo>
                    <a:pt x="757" y="293"/>
                    <a:pt x="822" y="227"/>
                    <a:pt x="822" y="147"/>
                  </a:cubicBezTo>
                  <a:cubicBezTo>
                    <a:pt x="822" y="66"/>
                    <a:pt x="757" y="0"/>
                    <a:pt x="676" y="0"/>
                  </a:cubicBezTo>
                  <a:close/>
                  <a:moveTo>
                    <a:pt x="676" y="233"/>
                  </a:moveTo>
                  <a:cubicBezTo>
                    <a:pt x="628" y="233"/>
                    <a:pt x="590" y="194"/>
                    <a:pt x="590" y="147"/>
                  </a:cubicBezTo>
                  <a:cubicBezTo>
                    <a:pt x="590" y="99"/>
                    <a:pt x="628" y="60"/>
                    <a:pt x="676" y="60"/>
                  </a:cubicBezTo>
                  <a:cubicBezTo>
                    <a:pt x="723" y="60"/>
                    <a:pt x="762" y="99"/>
                    <a:pt x="762" y="147"/>
                  </a:cubicBezTo>
                  <a:cubicBezTo>
                    <a:pt x="762" y="194"/>
                    <a:pt x="723" y="233"/>
                    <a:pt x="676" y="233"/>
                  </a:cubicBezTo>
                  <a:close/>
                </a:path>
              </a:pathLst>
            </a:custGeom>
            <a:grp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sp>
          <p:nvSpPr>
            <p:cNvPr id="76" name="Freeform 16"/>
            <p:cNvSpPr/>
            <p:nvPr/>
          </p:nvSpPr>
          <p:spPr bwMode="auto">
            <a:xfrm>
              <a:off x="6396038" y="5723334"/>
              <a:ext cx="1924050" cy="509588"/>
            </a:xfrm>
            <a:custGeom>
              <a:avLst/>
              <a:gdLst>
                <a:gd name="T0" fmla="*/ 0 w 1212"/>
                <a:gd name="T1" fmla="*/ 0 h 321"/>
                <a:gd name="T2" fmla="*/ 849 w 1212"/>
                <a:gd name="T3" fmla="*/ 321 h 321"/>
                <a:gd name="T4" fmla="*/ 1212 w 1212"/>
                <a:gd name="T5" fmla="*/ 321 h 321"/>
                <a:gd name="T6" fmla="*/ 58 w 1212"/>
                <a:gd name="T7" fmla="*/ 0 h 321"/>
                <a:gd name="T8" fmla="*/ 0 w 1212"/>
                <a:gd name="T9" fmla="*/ 0 h 321"/>
              </a:gdLst>
              <a:ahLst/>
              <a:cxnLst>
                <a:cxn ang="0">
                  <a:pos x="T0" y="T1"/>
                </a:cxn>
                <a:cxn ang="0">
                  <a:pos x="T2" y="T3"/>
                </a:cxn>
                <a:cxn ang="0">
                  <a:pos x="T4" y="T5"/>
                </a:cxn>
                <a:cxn ang="0">
                  <a:pos x="T6" y="T7"/>
                </a:cxn>
                <a:cxn ang="0">
                  <a:pos x="T8" y="T9"/>
                </a:cxn>
              </a:cxnLst>
              <a:rect l="0" t="0" r="r" b="b"/>
              <a:pathLst>
                <a:path w="1212" h="321">
                  <a:moveTo>
                    <a:pt x="0" y="0"/>
                  </a:moveTo>
                  <a:lnTo>
                    <a:pt x="849" y="321"/>
                  </a:lnTo>
                  <a:lnTo>
                    <a:pt x="1212" y="321"/>
                  </a:lnTo>
                  <a:lnTo>
                    <a:pt x="58" y="0"/>
                  </a:lnTo>
                  <a:lnTo>
                    <a:pt x="0" y="0"/>
                  </a:lnTo>
                  <a:close/>
                </a:path>
              </a:pathLst>
            </a:custGeom>
            <a:grpFill/>
            <a:ln>
              <a:noFill/>
            </a:ln>
            <a:effectLst>
              <a:outerShdw blurRad="152400" dist="63500" dir="8100000" algn="tl" rotWithShape="0">
                <a:prstClr val="black">
                  <a:alpha val="30000"/>
                </a:prstClr>
              </a:outerShdw>
            </a:effectLst>
            <a:scene3d>
              <a:camera prst="orthographicFront"/>
              <a:lightRig rig="threePt" dir="t"/>
            </a:scene3d>
            <a:sp3d prstMaterial="softEdge">
              <a:bevelT w="38100" h="635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solidFill>
                  <a:prstClr val="white"/>
                </a:solidFill>
              </a:endParaRPr>
            </a:p>
          </p:txBody>
        </p:sp>
      </p:grpSp>
      <p:sp>
        <p:nvSpPr>
          <p:cNvPr id="148" name="TextBox 7"/>
          <p:cNvSpPr>
            <a:spLocks noChangeArrowheads="1"/>
          </p:cNvSpPr>
          <p:nvPr/>
        </p:nvSpPr>
        <p:spPr bwMode="auto">
          <a:xfrm>
            <a:off x="963930" y="1440180"/>
            <a:ext cx="1990090" cy="2609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7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方针政策“宣传队”</a:t>
            </a:r>
            <a:endParaRPr lang="zh-CN" altLang="en-US" sz="17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endParaRPr>
          </a:p>
        </p:txBody>
      </p:sp>
      <p:sp>
        <p:nvSpPr>
          <p:cNvPr id="149" name="圆角矩形 148"/>
          <p:cNvSpPr/>
          <p:nvPr/>
        </p:nvSpPr>
        <p:spPr>
          <a:xfrm>
            <a:off x="868680" y="1412240"/>
            <a:ext cx="2216150" cy="332105"/>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151" name="组合 150"/>
          <p:cNvGrpSpPr/>
          <p:nvPr/>
        </p:nvGrpSpPr>
        <p:grpSpPr>
          <a:xfrm rot="0">
            <a:off x="387350" y="1336675"/>
            <a:ext cx="481330" cy="467360"/>
            <a:chOff x="4369395" y="2045476"/>
            <a:chExt cx="657499" cy="657499"/>
          </a:xfrm>
        </p:grpSpPr>
        <p:grpSp>
          <p:nvGrpSpPr>
            <p:cNvPr id="152" name="组合 151"/>
            <p:cNvGrpSpPr/>
            <p:nvPr/>
          </p:nvGrpSpPr>
          <p:grpSpPr>
            <a:xfrm>
              <a:off x="4369395" y="2045476"/>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54" name="椭圆 1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55" name="椭圆 154"/>
              <p:cNvSpPr/>
              <p:nvPr/>
            </p:nvSpPr>
            <p:spPr>
              <a:xfrm>
                <a:off x="3839838" y="2024052"/>
                <a:ext cx="1098122" cy="1098122"/>
              </a:xfrm>
              <a:prstGeom prst="ellipse">
                <a:avLst/>
              </a:prstGeom>
              <a:solidFill>
                <a:schemeClr val="bg1">
                  <a:lumMod val="8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153" name="TextBox 7"/>
            <p:cNvSpPr>
              <a:spLocks noChangeArrowheads="1"/>
            </p:cNvSpPr>
            <p:nvPr/>
          </p:nvSpPr>
          <p:spPr bwMode="auto">
            <a:xfrm>
              <a:off x="4456095" y="2151550"/>
              <a:ext cx="456340" cy="4322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0070C0"/>
                  </a:solidFill>
                  <a:latin typeface="Impact MT Std" pitchFamily="34" charset="0"/>
                  <a:ea typeface="微软雅黑" panose="020B0503020204020204" charset="-122"/>
                  <a:sym typeface="微软雅黑" panose="020B0503020204020204" charset="-122"/>
                </a:rPr>
                <a:t>1</a:t>
              </a:r>
              <a:endParaRPr lang="zh-CN" altLang="en-US" sz="2000" b="1" dirty="0">
                <a:solidFill>
                  <a:srgbClr val="0070C0"/>
                </a:solidFill>
                <a:latin typeface="Impact MT Std" pitchFamily="34" charset="0"/>
                <a:ea typeface="微软雅黑" panose="020B0503020204020204" charset="-122"/>
                <a:sym typeface="微软雅黑" panose="020B0503020204020204" charset="-122"/>
              </a:endParaRPr>
            </a:p>
          </p:txBody>
        </p:sp>
      </p:grpSp>
      <p:grpSp>
        <p:nvGrpSpPr>
          <p:cNvPr id="159" name="组合 158"/>
          <p:cNvGrpSpPr/>
          <p:nvPr/>
        </p:nvGrpSpPr>
        <p:grpSpPr>
          <a:xfrm rot="0">
            <a:off x="5995670" y="1758315"/>
            <a:ext cx="481330" cy="467360"/>
            <a:chOff x="4369395" y="2045476"/>
            <a:chExt cx="657499" cy="657499"/>
          </a:xfrm>
        </p:grpSpPr>
        <p:grpSp>
          <p:nvGrpSpPr>
            <p:cNvPr id="160" name="组合 159"/>
            <p:cNvGrpSpPr/>
            <p:nvPr/>
          </p:nvGrpSpPr>
          <p:grpSpPr>
            <a:xfrm>
              <a:off x="4369395" y="2045476"/>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62" name="椭圆 161"/>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63" name="椭圆 162"/>
              <p:cNvSpPr/>
              <p:nvPr/>
            </p:nvSpPr>
            <p:spPr>
              <a:xfrm>
                <a:off x="3839838" y="2024052"/>
                <a:ext cx="1098122" cy="1098122"/>
              </a:xfrm>
              <a:prstGeom prst="ellipse">
                <a:avLst/>
              </a:prstGeom>
              <a:solidFill>
                <a:schemeClr val="bg1">
                  <a:lumMod val="8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161" name="TextBox 7"/>
            <p:cNvSpPr>
              <a:spLocks noChangeArrowheads="1"/>
            </p:cNvSpPr>
            <p:nvPr/>
          </p:nvSpPr>
          <p:spPr bwMode="auto">
            <a:xfrm>
              <a:off x="4449156" y="2157803"/>
              <a:ext cx="456340" cy="4322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0070C0"/>
                  </a:solidFill>
                  <a:latin typeface="Impact MT Std" pitchFamily="34" charset="0"/>
                  <a:ea typeface="微软雅黑" panose="020B0503020204020204" charset="-122"/>
                  <a:sym typeface="微软雅黑" panose="020B0503020204020204" charset="-122"/>
                </a:rPr>
                <a:t>4</a:t>
              </a:r>
              <a:endParaRPr lang="zh-CN" altLang="en-US" sz="2000" b="1" dirty="0">
                <a:solidFill>
                  <a:srgbClr val="0070C0"/>
                </a:solidFill>
                <a:latin typeface="Impact MT Std" pitchFamily="34" charset="0"/>
                <a:ea typeface="微软雅黑" panose="020B0503020204020204" charset="-122"/>
                <a:sym typeface="微软雅黑" panose="020B0503020204020204" charset="-122"/>
              </a:endParaRPr>
            </a:p>
          </p:txBody>
        </p:sp>
      </p:grpSp>
      <p:grpSp>
        <p:nvGrpSpPr>
          <p:cNvPr id="167" name="组合 166"/>
          <p:cNvGrpSpPr/>
          <p:nvPr/>
        </p:nvGrpSpPr>
        <p:grpSpPr>
          <a:xfrm rot="0">
            <a:off x="5995670" y="2781935"/>
            <a:ext cx="481330" cy="467360"/>
            <a:chOff x="4369395" y="2045476"/>
            <a:chExt cx="657499" cy="657499"/>
          </a:xfrm>
        </p:grpSpPr>
        <p:grpSp>
          <p:nvGrpSpPr>
            <p:cNvPr id="168" name="组合 167"/>
            <p:cNvGrpSpPr/>
            <p:nvPr/>
          </p:nvGrpSpPr>
          <p:grpSpPr>
            <a:xfrm>
              <a:off x="4369395" y="2045476"/>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170" name="椭圆 169"/>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171" name="椭圆 170"/>
              <p:cNvSpPr/>
              <p:nvPr/>
            </p:nvSpPr>
            <p:spPr>
              <a:xfrm>
                <a:off x="3839838" y="2024052"/>
                <a:ext cx="1098122" cy="1098122"/>
              </a:xfrm>
              <a:prstGeom prst="ellipse">
                <a:avLst/>
              </a:prstGeom>
              <a:solidFill>
                <a:schemeClr val="bg1">
                  <a:lumMod val="8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169" name="TextBox 7"/>
            <p:cNvSpPr>
              <a:spLocks noChangeArrowheads="1"/>
            </p:cNvSpPr>
            <p:nvPr/>
          </p:nvSpPr>
          <p:spPr bwMode="auto">
            <a:xfrm>
              <a:off x="4449156" y="2154230"/>
              <a:ext cx="456340" cy="4322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0070C0"/>
                  </a:solidFill>
                  <a:latin typeface="Impact MT Std" pitchFamily="34" charset="0"/>
                  <a:ea typeface="微软雅黑" panose="020B0503020204020204" charset="-122"/>
                  <a:sym typeface="微软雅黑" panose="020B0503020204020204" charset="-122"/>
                </a:rPr>
                <a:t>5</a:t>
              </a:r>
              <a:endParaRPr lang="zh-CN" altLang="en-US" sz="2000" b="1" dirty="0">
                <a:solidFill>
                  <a:srgbClr val="0070C0"/>
                </a:solidFill>
                <a:latin typeface="Impact MT Std" pitchFamily="34" charset="0"/>
                <a:ea typeface="微软雅黑" panose="020B0503020204020204" charset="-122"/>
                <a:sym typeface="微软雅黑" panose="020B0503020204020204" charset="-122"/>
              </a:endParaRPr>
            </a:p>
          </p:txBody>
        </p:sp>
      </p:grpSp>
      <p:sp>
        <p:nvSpPr>
          <p:cNvPr id="43" name="TextBox 7"/>
          <p:cNvSpPr>
            <a:spLocks noChangeArrowheads="1"/>
          </p:cNvSpPr>
          <p:nvPr/>
        </p:nvSpPr>
        <p:spPr bwMode="auto">
          <a:xfrm>
            <a:off x="938530" y="2465070"/>
            <a:ext cx="2218055" cy="2609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7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安全知识“教导队”</a:t>
            </a:r>
            <a:endParaRPr lang="zh-CN" altLang="en-US" sz="17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endParaRPr>
          </a:p>
        </p:txBody>
      </p:sp>
      <p:sp>
        <p:nvSpPr>
          <p:cNvPr id="44" name="圆角矩形 43"/>
          <p:cNvSpPr/>
          <p:nvPr/>
        </p:nvSpPr>
        <p:spPr>
          <a:xfrm>
            <a:off x="843280" y="2437130"/>
            <a:ext cx="2241550" cy="332105"/>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45" name="组合 44"/>
          <p:cNvGrpSpPr/>
          <p:nvPr/>
        </p:nvGrpSpPr>
        <p:grpSpPr>
          <a:xfrm rot="0">
            <a:off x="361950" y="2369185"/>
            <a:ext cx="481330" cy="467360"/>
            <a:chOff x="4369395" y="2045476"/>
            <a:chExt cx="657499" cy="657499"/>
          </a:xfrm>
        </p:grpSpPr>
        <p:grpSp>
          <p:nvGrpSpPr>
            <p:cNvPr id="46" name="组合 45"/>
            <p:cNvGrpSpPr/>
            <p:nvPr/>
          </p:nvGrpSpPr>
          <p:grpSpPr>
            <a:xfrm>
              <a:off x="4369395" y="2045476"/>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47" name="椭圆 46"/>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48" name="椭圆 47"/>
              <p:cNvSpPr/>
              <p:nvPr/>
            </p:nvSpPr>
            <p:spPr>
              <a:xfrm>
                <a:off x="3839838" y="2024052"/>
                <a:ext cx="1098122" cy="1098122"/>
              </a:xfrm>
              <a:prstGeom prst="ellipse">
                <a:avLst/>
              </a:prstGeom>
              <a:solidFill>
                <a:schemeClr val="bg1">
                  <a:lumMod val="8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49" name="TextBox 7"/>
            <p:cNvSpPr>
              <a:spLocks noChangeArrowheads="1"/>
            </p:cNvSpPr>
            <p:nvPr/>
          </p:nvSpPr>
          <p:spPr bwMode="auto">
            <a:xfrm>
              <a:off x="4461300" y="2147976"/>
              <a:ext cx="456340" cy="432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0070C0"/>
                  </a:solidFill>
                  <a:latin typeface="Impact MT Std" pitchFamily="34" charset="0"/>
                  <a:ea typeface="微软雅黑" panose="020B0503020204020204" charset="-122"/>
                  <a:sym typeface="微软雅黑" panose="020B0503020204020204" charset="-122"/>
                </a:rPr>
                <a:t>2</a:t>
              </a:r>
              <a:endParaRPr lang="zh-CN" altLang="en-US" sz="2000" b="1" dirty="0">
                <a:solidFill>
                  <a:srgbClr val="0070C0"/>
                </a:solidFill>
                <a:latin typeface="Impact MT Std" pitchFamily="34" charset="0"/>
                <a:ea typeface="微软雅黑" panose="020B0503020204020204" charset="-122"/>
                <a:sym typeface="微软雅黑" panose="020B0503020204020204" charset="-122"/>
              </a:endParaRPr>
            </a:p>
          </p:txBody>
        </p:sp>
      </p:grpSp>
      <p:sp>
        <p:nvSpPr>
          <p:cNvPr id="50" name="TextBox 7"/>
          <p:cNvSpPr>
            <a:spLocks noChangeArrowheads="1"/>
          </p:cNvSpPr>
          <p:nvPr/>
        </p:nvSpPr>
        <p:spPr bwMode="auto">
          <a:xfrm>
            <a:off x="843280" y="3552190"/>
            <a:ext cx="2345690" cy="2609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fontAlgn="auto">
              <a:spcBef>
                <a:spcPts val="0"/>
              </a:spcBef>
              <a:spcAft>
                <a:spcPts val="0"/>
              </a:spcAft>
              <a:defRPr/>
            </a:pPr>
            <a:r>
              <a:rPr lang="zh-CN" altLang="en-US" sz="1700" b="1" spc="-100" dirty="0" smtClean="0">
                <a:solidFill>
                  <a:srgbClr val="0070C0"/>
                </a:solidFill>
                <a:uFillTx/>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政府指导服务“示范队”</a:t>
            </a:r>
            <a:endParaRPr lang="zh-CN" altLang="en-US" sz="1700" b="1" spc="-100" dirty="0" smtClean="0">
              <a:solidFill>
                <a:srgbClr val="0070C0"/>
              </a:solidFill>
              <a:uFillTx/>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endParaRPr>
          </a:p>
        </p:txBody>
      </p:sp>
      <p:sp>
        <p:nvSpPr>
          <p:cNvPr id="51" name="圆角矩形 50"/>
          <p:cNvSpPr/>
          <p:nvPr/>
        </p:nvSpPr>
        <p:spPr>
          <a:xfrm>
            <a:off x="826770" y="3495675"/>
            <a:ext cx="2258060" cy="332105"/>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grpSp>
        <p:nvGrpSpPr>
          <p:cNvPr id="52" name="组合 51"/>
          <p:cNvGrpSpPr/>
          <p:nvPr/>
        </p:nvGrpSpPr>
        <p:grpSpPr>
          <a:xfrm rot="0">
            <a:off x="345440" y="3427730"/>
            <a:ext cx="481330" cy="467360"/>
            <a:chOff x="4369395" y="2045476"/>
            <a:chExt cx="657499" cy="657499"/>
          </a:xfrm>
        </p:grpSpPr>
        <p:grpSp>
          <p:nvGrpSpPr>
            <p:cNvPr id="53" name="组合 52"/>
            <p:cNvGrpSpPr/>
            <p:nvPr/>
          </p:nvGrpSpPr>
          <p:grpSpPr>
            <a:xfrm>
              <a:off x="4369395" y="2045476"/>
              <a:ext cx="657499" cy="657499"/>
              <a:chOff x="3724323" y="1908536"/>
              <a:chExt cx="1329153" cy="1329153"/>
            </a:xfrm>
            <a:gradFill>
              <a:gsLst>
                <a:gs pos="62000">
                  <a:srgbClr val="C69135"/>
                </a:gs>
                <a:gs pos="34200">
                  <a:srgbClr val="E6D38F"/>
                </a:gs>
                <a:gs pos="0">
                  <a:srgbClr val="FCD860"/>
                </a:gs>
                <a:gs pos="100000">
                  <a:srgbClr val="F1DF97"/>
                </a:gs>
              </a:gsLst>
              <a:lin ang="12000000" scaled="0"/>
            </a:gradFill>
          </p:grpSpPr>
          <p:sp>
            <p:nvSpPr>
              <p:cNvPr id="54" name="椭圆 53"/>
              <p:cNvSpPr/>
              <p:nvPr/>
            </p:nvSpPr>
            <p:spPr>
              <a:xfrm>
                <a:off x="3724323" y="1908536"/>
                <a:ext cx="1329153" cy="1329153"/>
              </a:xfrm>
              <a:prstGeom prst="ellipse">
                <a:avLst/>
              </a:prstGeom>
              <a:solidFill>
                <a:srgbClr val="0070C0"/>
              </a:solidFill>
              <a:ln w="28575">
                <a:solidFill>
                  <a:srgbClr val="0070C0"/>
                </a:solidFill>
              </a:ln>
              <a:effectLst>
                <a:outerShdw blurRad="2794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70C0"/>
                  </a:solidFill>
                </a:endParaRPr>
              </a:p>
            </p:txBody>
          </p:sp>
          <p:sp>
            <p:nvSpPr>
              <p:cNvPr id="55" name="椭圆 54"/>
              <p:cNvSpPr/>
              <p:nvPr/>
            </p:nvSpPr>
            <p:spPr>
              <a:xfrm>
                <a:off x="3839838" y="2024052"/>
                <a:ext cx="1098122" cy="1098122"/>
              </a:xfrm>
              <a:prstGeom prst="ellipse">
                <a:avLst/>
              </a:prstGeom>
              <a:solidFill>
                <a:schemeClr val="bg1">
                  <a:lumMod val="85000"/>
                </a:schemeClr>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0070C0"/>
                  </a:solidFill>
                </a:endParaRPr>
              </a:p>
            </p:txBody>
          </p:sp>
        </p:grpSp>
        <p:sp>
          <p:nvSpPr>
            <p:cNvPr id="56" name="TextBox 7"/>
            <p:cNvSpPr>
              <a:spLocks noChangeArrowheads="1"/>
            </p:cNvSpPr>
            <p:nvPr/>
          </p:nvSpPr>
          <p:spPr bwMode="auto">
            <a:xfrm>
              <a:off x="4469974" y="2158697"/>
              <a:ext cx="456340" cy="432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2000" b="1" dirty="0">
                  <a:solidFill>
                    <a:srgbClr val="0070C0"/>
                  </a:solidFill>
                  <a:latin typeface="Impact MT Std" pitchFamily="34" charset="0"/>
                  <a:ea typeface="微软雅黑" panose="020B0503020204020204" charset="-122"/>
                  <a:sym typeface="微软雅黑" panose="020B0503020204020204" charset="-122"/>
                </a:rPr>
                <a:t>3</a:t>
              </a:r>
              <a:endParaRPr lang="zh-CN" altLang="en-US" sz="2000" b="1" dirty="0">
                <a:solidFill>
                  <a:srgbClr val="0070C0"/>
                </a:solidFill>
                <a:latin typeface="Impact MT Std" pitchFamily="34" charset="0"/>
                <a:ea typeface="微软雅黑" panose="020B0503020204020204" charset="-122"/>
                <a:sym typeface="微软雅黑" panose="020B0503020204020204" charset="-122"/>
              </a:endParaRPr>
            </a:p>
          </p:txBody>
        </p:sp>
      </p:grpSp>
      <p:sp>
        <p:nvSpPr>
          <p:cNvPr id="57" name="圆角矩形 56"/>
          <p:cNvSpPr/>
          <p:nvPr/>
        </p:nvSpPr>
        <p:spPr>
          <a:xfrm>
            <a:off x="6562090" y="1852930"/>
            <a:ext cx="2336165" cy="332105"/>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70C0"/>
              </a:solidFill>
            </a:endParaRPr>
          </a:p>
        </p:txBody>
      </p:sp>
      <p:sp>
        <p:nvSpPr>
          <p:cNvPr id="58" name="圆角矩形 57"/>
          <p:cNvSpPr/>
          <p:nvPr/>
        </p:nvSpPr>
        <p:spPr>
          <a:xfrm>
            <a:off x="6588125" y="2876550"/>
            <a:ext cx="2310130" cy="332105"/>
          </a:xfrm>
          <a:prstGeom prst="roundRect">
            <a:avLst>
              <a:gd name="adj" fmla="val 50000"/>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70C0"/>
              </a:solidFill>
            </a:endParaRPr>
          </a:p>
        </p:txBody>
      </p:sp>
      <p:sp>
        <p:nvSpPr>
          <p:cNvPr id="60" name="TextBox 7"/>
          <p:cNvSpPr>
            <a:spLocks noChangeArrowheads="1"/>
          </p:cNvSpPr>
          <p:nvPr/>
        </p:nvSpPr>
        <p:spPr bwMode="auto">
          <a:xfrm>
            <a:off x="6696075" y="2921635"/>
            <a:ext cx="2158365" cy="2609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fontAlgn="auto">
              <a:spcBef>
                <a:spcPts val="0"/>
              </a:spcBef>
              <a:spcAft>
                <a:spcPts val="0"/>
              </a:spcAft>
              <a:defRPr/>
            </a:pPr>
            <a:r>
              <a:rPr lang="zh-CN" altLang="en-US" sz="17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重点工作“推进队”</a:t>
            </a:r>
            <a:endParaRPr lang="zh-CN" altLang="en-US" sz="17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endParaRPr>
          </a:p>
        </p:txBody>
      </p:sp>
      <p:sp>
        <p:nvSpPr>
          <p:cNvPr id="61" name="TextBox 7"/>
          <p:cNvSpPr>
            <a:spLocks noChangeArrowheads="1"/>
          </p:cNvSpPr>
          <p:nvPr/>
        </p:nvSpPr>
        <p:spPr bwMode="auto">
          <a:xfrm>
            <a:off x="6637020" y="1896110"/>
            <a:ext cx="2372360" cy="2609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p>
            <a:pPr algn="just" fontAlgn="auto">
              <a:spcBef>
                <a:spcPts val="0"/>
              </a:spcBef>
              <a:spcAft>
                <a:spcPts val="0"/>
              </a:spcAft>
              <a:defRPr/>
            </a:pPr>
            <a:r>
              <a:rPr lang="zh-CN" altLang="en-US" sz="1700" b="1" spc="-100" dirty="0" smtClean="0">
                <a:solidFill>
                  <a:srgbClr val="0070C0"/>
                </a:solidFill>
                <a:uFillTx/>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rPr>
              <a:t>人民生命安全“护卫队”</a:t>
            </a:r>
            <a:endParaRPr lang="zh-CN" altLang="en-US" sz="1700" b="1" spc="-100" dirty="0" smtClean="0">
              <a:solidFill>
                <a:srgbClr val="0070C0"/>
              </a:solidFill>
              <a:uFillTx/>
              <a:latin typeface="楷体" panose="02010609060101010101" pitchFamily="49" charset="-122"/>
              <a:ea typeface="楷体" panose="02010609060101010101" pitchFamily="49" charset="-122"/>
              <a:cs typeface="楷体" panose="02010609060101010101" pitchFamily="49" charset="-122"/>
              <a:sym typeface="微软雅黑" panose="020B0503020204020204" charset="-122"/>
            </a:endParaRPr>
          </a:p>
        </p:txBody>
      </p:sp>
      <p:sp>
        <p:nvSpPr>
          <p:cNvPr id="2" name="文本框 13"/>
          <p:cNvSpPr txBox="1"/>
          <p:nvPr/>
        </p:nvSpPr>
        <p:spPr>
          <a:xfrm>
            <a:off x="1797050" y="973455"/>
            <a:ext cx="4857115" cy="374650"/>
          </a:xfrm>
          <a:prstGeom prst="rect">
            <a:avLst/>
          </a:prstGeom>
          <a:noFill/>
        </p:spPr>
        <p:txBody>
          <a:bodyPr wrap="square" lIns="68543" tIns="34272" rIns="68543" bIns="34272">
            <a:spAutoFit/>
          </a:bodyPr>
          <a:p>
            <a:pPr algn="ctr">
              <a:defRPr/>
            </a:pPr>
            <a:r>
              <a:rPr lang="zh-CN" altLang="en-US" sz="20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rPr>
              <a:t>专家指导服务</a:t>
            </a:r>
            <a:endParaRPr lang="zh-CN" altLang="en-US" sz="2000" b="1" dirty="0" smtClean="0">
              <a:solidFill>
                <a:srgbClr val="0070C0"/>
              </a:solidFill>
              <a:latin typeface="楷体" panose="02010609060101010101" pitchFamily="49" charset="-122"/>
              <a:ea typeface="楷体" panose="02010609060101010101" pitchFamily="49" charset="-122"/>
              <a:cs typeface="楷体" panose="02010609060101010101" pitchFamily="49" charset="-122"/>
            </a:endParaRPr>
          </a:p>
        </p:txBody>
      </p:sp>
      <p:sp>
        <p:nvSpPr>
          <p:cNvPr id="4" name="灯片编号占位符 3"/>
          <p:cNvSpPr>
            <a:spLocks noGrp="1"/>
          </p:cNvSpPr>
          <p:nvPr>
            <p:ph type="sldNum" sz="quarter" idx="4"/>
          </p:nvPr>
        </p:nvSpPr>
        <p:spPr>
          <a:xfrm>
            <a:off x="7668260" y="4875530"/>
            <a:ext cx="1420495" cy="233045"/>
          </a:xfrm>
        </p:spPr>
        <p:txBody>
          <a:bodyPr/>
          <a:p>
            <a:pPr algn="r" eaLnBrk="1" hangingPunct="1"/>
            <a:fld id="{9A0DB2DC-4C9A-4742-B13C-FB6460FD3503}" type="slidenum">
              <a:rPr lang="zh-CN" altLang="en-US" dirty="0">
                <a:latin typeface="Times New Roman" panose="02020603050405020304" pitchFamily="18" charset="0"/>
                <a:ea typeface="方正书宋_GBK" panose="02000000000000000000" charset="-122"/>
                <a:cs typeface="Times New Roman" panose="02020603050405020304" pitchFamily="18" charset="0"/>
              </a:rPr>
            </a:fld>
            <a:endParaRPr lang="zh-CN" altLang="en-US" dirty="0">
              <a:latin typeface="Times New Roman" panose="02020603050405020304" pitchFamily="18" charset="0"/>
              <a:ea typeface="方正书宋_GBK" panose="02000000000000000000" charset="-122"/>
              <a:cs typeface="Times New Roman" panose="02020603050405020304" pitchFamily="18" charset="0"/>
            </a:endParaRPr>
          </a:p>
        </p:txBody>
      </p:sp>
      <p:sp>
        <p:nvSpPr>
          <p:cNvPr id="5" name="矩形 4"/>
          <p:cNvSpPr/>
          <p:nvPr/>
        </p:nvSpPr>
        <p:spPr>
          <a:xfrm>
            <a:off x="2905760" y="4676140"/>
            <a:ext cx="3240405" cy="483235"/>
          </a:xfrm>
          <a:prstGeom prst="rect">
            <a:avLst/>
          </a:prstGeom>
          <a:solidFill>
            <a:srgbClr val="0070C0"/>
          </a:solidFill>
          <a:ln w="9525" algn="ctr">
            <a:noFill/>
            <a:round/>
          </a:ln>
        </p:spPr>
        <p:txBody>
          <a:bodyPr wrap="none" lIns="82296" tIns="41148" rIns="82296" bIns="41148" anchor="ctr"/>
          <a:p>
            <a: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pPr>
            <a:endParaRPr lang="zh-CN" altLang="en-US"/>
          </a:p>
        </p:txBody>
      </p:sp>
      <p:sp>
        <p:nvSpPr>
          <p:cNvPr id="27" name="文本框 13"/>
          <p:cNvSpPr txBox="1"/>
          <p:nvPr/>
        </p:nvSpPr>
        <p:spPr>
          <a:xfrm>
            <a:off x="3084830" y="4733925"/>
            <a:ext cx="2941320" cy="436245"/>
          </a:xfrm>
          <a:prstGeom prst="rect">
            <a:avLst/>
          </a:prstGeom>
          <a:noFill/>
        </p:spPr>
        <p:txBody>
          <a:bodyPr wrap="square" lIns="68543" tIns="34272" rIns="68543" bIns="34272">
            <a:spAutoFit/>
          </a:bodyPr>
          <a:lstStyle/>
          <a:p>
            <a:pPr algn="ctr">
              <a:defRPr/>
            </a:pPr>
            <a:r>
              <a:rPr lang="zh-CN" altLang="en-US" sz="2400" b="1" dirty="0">
                <a:solidFill>
                  <a:schemeClr val="bg1"/>
                </a:solidFill>
                <a:latin typeface="楷体" panose="02010609060101010101" pitchFamily="49" charset="-122"/>
                <a:ea typeface="楷体" panose="02010609060101010101" pitchFamily="49" charset="-122"/>
              </a:rPr>
              <a:t>“最后一公里”</a:t>
            </a:r>
            <a:endParaRPr lang="zh-CN" altLang="en-US" sz="2400" b="1" dirty="0">
              <a:solidFill>
                <a:schemeClr val="bg1"/>
              </a:solidFill>
              <a:latin typeface="楷体" panose="02010609060101010101" pitchFamily="49" charset="-122"/>
              <a:ea typeface="楷体" panose="02010609060101010101" pitchFamily="49" charset="-122"/>
            </a:endParaRPr>
          </a:p>
        </p:txBody>
      </p:sp>
    </p:spTree>
  </p:cSld>
  <p:clrMapOvr>
    <a:masterClrMapping/>
  </p:clrMapOvr>
  <p:transition spd="slow"/>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031240" y="1282065"/>
            <a:ext cx="2062480" cy="1015663"/>
          </a:xfrm>
          <a:prstGeom prst="rect">
            <a:avLst/>
          </a:prstGeom>
          <a:noFill/>
        </p:spPr>
        <p:txBody>
          <a:bodyPr wrap="square">
            <a:spAutoFit/>
          </a:bodyPr>
          <a:lstStyle/>
          <a:p>
            <a:pPr marL="0" indent="0" algn="just" eaLnBrk="1" latinLnBrk="0" hangingPunct="1">
              <a:lnSpc>
                <a:spcPct val="100000"/>
              </a:lnSpc>
              <a:spcBef>
                <a:spcPts val="0"/>
              </a:spcBef>
            </a:pPr>
            <a:r>
              <a:rPr lang="zh-CN" altLang="en-US"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一些企业出现风险突出，漏洞百出</a:t>
            </a:r>
            <a:endParaRPr lang="zh-CN" altLang="en-US" sz="2000" b="1" dirty="0">
              <a:solidFill>
                <a:srgbClr val="FF0000"/>
              </a:solidFill>
              <a:latin typeface="楷体" panose="02010609060101010101" pitchFamily="49" charset="-122"/>
              <a:ea typeface="楷体" panose="02010609060101010101" pitchFamily="49" charset="-122"/>
              <a:cs typeface="Times New Roman" panose="02020603050405020304" pitchFamily="18" charset="0"/>
            </a:endParaRPr>
          </a:p>
        </p:txBody>
      </p:sp>
      <p:pic>
        <p:nvPicPr>
          <p:cNvPr id="3" name="图片 2"/>
          <p:cNvPicPr>
            <a:picLocks noChangeAspect="1"/>
          </p:cNvPicPr>
          <p:nvPr/>
        </p:nvPicPr>
        <p:blipFill>
          <a:blip r:embed="rId1" cstate="print"/>
          <a:stretch>
            <a:fillRect/>
          </a:stretch>
        </p:blipFill>
        <p:spPr>
          <a:xfrm>
            <a:off x="229235" y="1282065"/>
            <a:ext cx="730250" cy="730250"/>
          </a:xfrm>
          <a:prstGeom prst="rect">
            <a:avLst/>
          </a:prstGeom>
        </p:spPr>
      </p:pic>
      <p:grpSp>
        <p:nvGrpSpPr>
          <p:cNvPr id="5" name="组合 4"/>
          <p:cNvGrpSpPr/>
          <p:nvPr/>
        </p:nvGrpSpPr>
        <p:grpSpPr>
          <a:xfrm>
            <a:off x="3242900" y="1281941"/>
            <a:ext cx="3217955" cy="3530103"/>
            <a:chOff x="2497410" y="1121921"/>
            <a:chExt cx="3217955" cy="3530103"/>
          </a:xfrm>
        </p:grpSpPr>
        <p:sp>
          <p:nvSpPr>
            <p:cNvPr id="6" name="任意多边形: 形状 3"/>
            <p:cNvSpPr/>
            <p:nvPr/>
          </p:nvSpPr>
          <p:spPr>
            <a:xfrm>
              <a:off x="3278870" y="1121921"/>
              <a:ext cx="1397000" cy="467995"/>
            </a:xfrm>
            <a:custGeom>
              <a:avLst/>
              <a:gdLst>
                <a:gd name="connsiteX0" fmla="*/ 0 w 1183462"/>
                <a:gd name="connsiteY0" fmla="*/ 65748 h 657479"/>
                <a:gd name="connsiteX1" fmla="*/ 65748 w 1183462"/>
                <a:gd name="connsiteY1" fmla="*/ 0 h 657479"/>
                <a:gd name="connsiteX2" fmla="*/ 1117714 w 1183462"/>
                <a:gd name="connsiteY2" fmla="*/ 0 h 657479"/>
                <a:gd name="connsiteX3" fmla="*/ 1183462 w 1183462"/>
                <a:gd name="connsiteY3" fmla="*/ 65748 h 657479"/>
                <a:gd name="connsiteX4" fmla="*/ 1183462 w 1183462"/>
                <a:gd name="connsiteY4" fmla="*/ 591731 h 657479"/>
                <a:gd name="connsiteX5" fmla="*/ 1117714 w 1183462"/>
                <a:gd name="connsiteY5" fmla="*/ 657479 h 657479"/>
                <a:gd name="connsiteX6" fmla="*/ 65748 w 1183462"/>
                <a:gd name="connsiteY6" fmla="*/ 657479 h 657479"/>
                <a:gd name="connsiteX7" fmla="*/ 0 w 1183462"/>
                <a:gd name="connsiteY7" fmla="*/ 591731 h 657479"/>
                <a:gd name="connsiteX8" fmla="*/ 0 w 1183462"/>
                <a:gd name="connsiteY8" fmla="*/ 65748 h 657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3462" h="657479">
                  <a:moveTo>
                    <a:pt x="0" y="65748"/>
                  </a:moveTo>
                  <a:cubicBezTo>
                    <a:pt x="0" y="29436"/>
                    <a:pt x="29436" y="0"/>
                    <a:pt x="65748" y="0"/>
                  </a:cubicBezTo>
                  <a:lnTo>
                    <a:pt x="1117714" y="0"/>
                  </a:lnTo>
                  <a:cubicBezTo>
                    <a:pt x="1154026" y="0"/>
                    <a:pt x="1183462" y="29436"/>
                    <a:pt x="1183462" y="65748"/>
                  </a:cubicBezTo>
                  <a:lnTo>
                    <a:pt x="1183462" y="591731"/>
                  </a:lnTo>
                  <a:cubicBezTo>
                    <a:pt x="1183462" y="628043"/>
                    <a:pt x="1154026" y="657479"/>
                    <a:pt x="1117714" y="657479"/>
                  </a:cubicBezTo>
                  <a:lnTo>
                    <a:pt x="65748" y="657479"/>
                  </a:lnTo>
                  <a:cubicBezTo>
                    <a:pt x="29436" y="657479"/>
                    <a:pt x="0" y="628043"/>
                    <a:pt x="0" y="591731"/>
                  </a:cubicBezTo>
                  <a:lnTo>
                    <a:pt x="0" y="65748"/>
                  </a:lnTo>
                  <a:close/>
                </a:path>
              </a:pathLst>
            </a:custGeom>
            <a:solidFill>
              <a:schemeClr val="accent2">
                <a:lumMod val="60000"/>
                <a:lumOff val="40000"/>
              </a:schemeClr>
            </a:solidFill>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68787" tIns="68787" rIns="68787" bIns="68787" numCol="1" spcCol="1270" anchor="ctr" anchorCtr="0">
              <a:noAutofit/>
            </a:bodyPr>
            <a:lstStyle/>
            <a:p>
              <a:pPr marL="0" lvl="0" indent="0" algn="ctr" defTabSz="577850">
                <a:lnSpc>
                  <a:spcPct val="100000"/>
                </a:lnSpc>
                <a:spcBef>
                  <a:spcPct val="0"/>
                </a:spcBef>
                <a:spcAft>
                  <a:spcPct val="35000"/>
                </a:spcAft>
                <a:buNone/>
              </a:pPr>
              <a:r>
                <a:rPr lang="zh-CN" altLang="en-US" sz="1400" b="1" kern="1200" dirty="0">
                  <a:solidFill>
                    <a:schemeClr val="bg1"/>
                  </a:solidFill>
                  <a:latin typeface="Times New Roman" panose="02020603050405020304" pitchFamily="18" charset="0"/>
                  <a:ea typeface="楷体" panose="02010609060101010101" pitchFamily="49" charset="-122"/>
                  <a:cs typeface="Times New Roman" panose="02020603050405020304" pitchFamily="18" charset="0"/>
                  <a:sym typeface="+mn-ea"/>
                </a:rPr>
                <a:t>安全意识淡薄</a:t>
              </a:r>
              <a:endParaRPr lang="zh-CN" altLang="en-US" sz="1400" b="1" kern="1200" dirty="0">
                <a:solidFill>
                  <a:schemeClr val="bg1"/>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8" name="任意多边形: 形状 4"/>
            <p:cNvSpPr/>
            <p:nvPr/>
          </p:nvSpPr>
          <p:spPr>
            <a:xfrm rot="20880000">
              <a:off x="3130280" y="1772796"/>
              <a:ext cx="1270000" cy="623570"/>
            </a:xfrm>
            <a:custGeom>
              <a:avLst/>
              <a:gdLst>
                <a:gd name="connsiteX0" fmla="*/ 0 w 1183462"/>
                <a:gd name="connsiteY0" fmla="*/ 65748 h 657479"/>
                <a:gd name="connsiteX1" fmla="*/ 65748 w 1183462"/>
                <a:gd name="connsiteY1" fmla="*/ 0 h 657479"/>
                <a:gd name="connsiteX2" fmla="*/ 1117714 w 1183462"/>
                <a:gd name="connsiteY2" fmla="*/ 0 h 657479"/>
                <a:gd name="connsiteX3" fmla="*/ 1183462 w 1183462"/>
                <a:gd name="connsiteY3" fmla="*/ 65748 h 657479"/>
                <a:gd name="connsiteX4" fmla="*/ 1183462 w 1183462"/>
                <a:gd name="connsiteY4" fmla="*/ 591731 h 657479"/>
                <a:gd name="connsiteX5" fmla="*/ 1117714 w 1183462"/>
                <a:gd name="connsiteY5" fmla="*/ 657479 h 657479"/>
                <a:gd name="connsiteX6" fmla="*/ 65748 w 1183462"/>
                <a:gd name="connsiteY6" fmla="*/ 657479 h 657479"/>
                <a:gd name="connsiteX7" fmla="*/ 0 w 1183462"/>
                <a:gd name="connsiteY7" fmla="*/ 591731 h 657479"/>
                <a:gd name="connsiteX8" fmla="*/ 0 w 1183462"/>
                <a:gd name="connsiteY8" fmla="*/ 65748 h 657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3462" h="657479">
                  <a:moveTo>
                    <a:pt x="0" y="65748"/>
                  </a:moveTo>
                  <a:cubicBezTo>
                    <a:pt x="0" y="29436"/>
                    <a:pt x="29436" y="0"/>
                    <a:pt x="65748" y="0"/>
                  </a:cubicBezTo>
                  <a:lnTo>
                    <a:pt x="1117714" y="0"/>
                  </a:lnTo>
                  <a:cubicBezTo>
                    <a:pt x="1154026" y="0"/>
                    <a:pt x="1183462" y="29436"/>
                    <a:pt x="1183462" y="65748"/>
                  </a:cubicBezTo>
                  <a:lnTo>
                    <a:pt x="1183462" y="591731"/>
                  </a:lnTo>
                  <a:cubicBezTo>
                    <a:pt x="1183462" y="628043"/>
                    <a:pt x="1154026" y="657479"/>
                    <a:pt x="1117714" y="657479"/>
                  </a:cubicBezTo>
                  <a:lnTo>
                    <a:pt x="65748" y="657479"/>
                  </a:lnTo>
                  <a:cubicBezTo>
                    <a:pt x="29436" y="657479"/>
                    <a:pt x="0" y="628043"/>
                    <a:pt x="0" y="591731"/>
                  </a:cubicBezTo>
                  <a:lnTo>
                    <a:pt x="0" y="65748"/>
                  </a:lnTo>
                  <a:close/>
                </a:path>
              </a:pathLst>
            </a:custGeom>
            <a:solidFill>
              <a:schemeClr val="accent2">
                <a:lumMod val="60000"/>
                <a:lumOff val="40000"/>
              </a:schemeClr>
            </a:solidFill>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68787" tIns="68787" rIns="68787" bIns="68787" numCol="1" spcCol="1270" anchor="ctr" anchorCtr="0">
              <a:noAutofit/>
            </a:bodyPr>
            <a:lstStyle/>
            <a:p>
              <a:pPr marL="0" lvl="0" indent="0" algn="ctr" defTabSz="577850">
                <a:lnSpc>
                  <a:spcPct val="100000"/>
                </a:lnSpc>
                <a:spcBef>
                  <a:spcPct val="0"/>
                </a:spcBef>
                <a:spcAft>
                  <a:spcPct val="35000"/>
                </a:spcAft>
                <a:buNone/>
              </a:pPr>
              <a:r>
                <a:rPr lang="zh-CN" altLang="en-US" sz="1400" b="1" kern="1200" dirty="0">
                  <a:solidFill>
                    <a:schemeClr val="bg1"/>
                  </a:solidFill>
                  <a:latin typeface="Times New Roman" panose="02020603050405020304" pitchFamily="18" charset="0"/>
                  <a:ea typeface="楷体" panose="02010609060101010101" pitchFamily="49" charset="-122"/>
                  <a:cs typeface="Times New Roman" panose="02020603050405020304" pitchFamily="18" charset="0"/>
                  <a:sym typeface="+mn-ea"/>
                </a:rPr>
                <a:t>安全生产责任未有效落实</a:t>
              </a:r>
              <a:endParaRPr lang="zh-CN" altLang="en-US" sz="1400" b="1" kern="1200" dirty="0">
                <a:solidFill>
                  <a:schemeClr val="bg1"/>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9" name="等腰三角形 8"/>
            <p:cNvSpPr/>
            <p:nvPr/>
          </p:nvSpPr>
          <p:spPr>
            <a:xfrm>
              <a:off x="3730635" y="4158915"/>
              <a:ext cx="493109" cy="493109"/>
            </a:xfrm>
            <a:prstGeom prst="triangle">
              <a:avLst/>
            </a:prstGeom>
            <a:solidFill>
              <a:schemeClr val="accent1">
                <a:lumMod val="50000"/>
                <a:alpha val="90000"/>
              </a:schemeClr>
            </a:solidFill>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0" name="矩形 9"/>
            <p:cNvSpPr/>
            <p:nvPr/>
          </p:nvSpPr>
          <p:spPr>
            <a:xfrm rot="240000">
              <a:off x="2497410" y="3947612"/>
              <a:ext cx="2959559" cy="206952"/>
            </a:xfrm>
            <a:prstGeom prst="rect">
              <a:avLst/>
            </a:prstGeom>
            <a:solidFill>
              <a:schemeClr val="accent1">
                <a:lumMod val="50000"/>
                <a:alpha val="90000"/>
              </a:schemeClr>
            </a:solidFill>
          </p:spPr>
          <p:style>
            <a:lnRef idx="1">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2">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zh-CN" altLang="en-US"/>
            </a:p>
          </p:txBody>
        </p:sp>
        <p:sp>
          <p:nvSpPr>
            <p:cNvPr id="11" name="任意多边形: 形状 7"/>
            <p:cNvSpPr/>
            <p:nvPr/>
          </p:nvSpPr>
          <p:spPr>
            <a:xfrm rot="240000">
              <a:off x="4322175" y="3392820"/>
              <a:ext cx="1076325" cy="549910"/>
            </a:xfrm>
            <a:custGeom>
              <a:avLst/>
              <a:gdLst>
                <a:gd name="connsiteX0" fmla="*/ 0 w 1180836"/>
                <a:gd name="connsiteY0" fmla="*/ 91693 h 550149"/>
                <a:gd name="connsiteX1" fmla="*/ 91693 w 1180836"/>
                <a:gd name="connsiteY1" fmla="*/ 0 h 550149"/>
                <a:gd name="connsiteX2" fmla="*/ 1089143 w 1180836"/>
                <a:gd name="connsiteY2" fmla="*/ 0 h 550149"/>
                <a:gd name="connsiteX3" fmla="*/ 1180836 w 1180836"/>
                <a:gd name="connsiteY3" fmla="*/ 91693 h 550149"/>
                <a:gd name="connsiteX4" fmla="*/ 1180836 w 1180836"/>
                <a:gd name="connsiteY4" fmla="*/ 458456 h 550149"/>
                <a:gd name="connsiteX5" fmla="*/ 1089143 w 1180836"/>
                <a:gd name="connsiteY5" fmla="*/ 550149 h 550149"/>
                <a:gd name="connsiteX6" fmla="*/ 91693 w 1180836"/>
                <a:gd name="connsiteY6" fmla="*/ 550149 h 550149"/>
                <a:gd name="connsiteX7" fmla="*/ 0 w 1180836"/>
                <a:gd name="connsiteY7" fmla="*/ 458456 h 550149"/>
                <a:gd name="connsiteX8" fmla="*/ 0 w 1180836"/>
                <a:gd name="connsiteY8" fmla="*/ 91693 h 55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836" h="550149">
                  <a:moveTo>
                    <a:pt x="0" y="91693"/>
                  </a:moveTo>
                  <a:cubicBezTo>
                    <a:pt x="0" y="41052"/>
                    <a:pt x="41052" y="0"/>
                    <a:pt x="91693" y="0"/>
                  </a:cubicBezTo>
                  <a:lnTo>
                    <a:pt x="1089143" y="0"/>
                  </a:lnTo>
                  <a:cubicBezTo>
                    <a:pt x="1139784" y="0"/>
                    <a:pt x="1180836" y="41052"/>
                    <a:pt x="1180836" y="91693"/>
                  </a:cubicBezTo>
                  <a:lnTo>
                    <a:pt x="1180836" y="458456"/>
                  </a:lnTo>
                  <a:cubicBezTo>
                    <a:pt x="1180836" y="509097"/>
                    <a:pt x="1139784" y="550149"/>
                    <a:pt x="1089143" y="550149"/>
                  </a:cubicBezTo>
                  <a:lnTo>
                    <a:pt x="91693" y="550149"/>
                  </a:lnTo>
                  <a:cubicBezTo>
                    <a:pt x="41052" y="550149"/>
                    <a:pt x="0" y="509097"/>
                    <a:pt x="0" y="458456"/>
                  </a:cubicBezTo>
                  <a:lnTo>
                    <a:pt x="0" y="91693"/>
                  </a:lnTo>
                  <a:close/>
                </a:path>
              </a:pathLst>
            </a:custGeom>
            <a:solidFill>
              <a:schemeClr val="accent2">
                <a:lumMod val="60000"/>
                <a:lumOff val="40000"/>
                <a:alpha val="90000"/>
              </a:schemeClr>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80196" tIns="80195" rIns="80195" bIns="80196" numCol="1" spcCol="1270" anchor="ctr" anchorCtr="0">
              <a:noAutofit/>
            </a:bodyPr>
            <a:lstStyle/>
            <a:p>
              <a:pPr marL="0" lvl="0" indent="0" algn="ctr" defTabSz="622300" eaLnBrk="1" latinLnBrk="0" hangingPunct="1">
                <a:lnSpc>
                  <a:spcPts val="1680"/>
                </a:lnSpc>
                <a:spcBef>
                  <a:spcPct val="0"/>
                </a:spcBef>
                <a:spcAft>
                  <a:spcPts val="0"/>
                </a:spcAft>
                <a:buNone/>
              </a:pPr>
              <a:r>
                <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rPr>
                <a:t>自我要求</a:t>
              </a:r>
              <a:endPar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endParaRPr>
            </a:p>
            <a:p>
              <a:pPr marL="0" lvl="0" indent="0" algn="ctr" defTabSz="622300" eaLnBrk="1" latinLnBrk="0" hangingPunct="1">
                <a:lnSpc>
                  <a:spcPts val="1680"/>
                </a:lnSpc>
                <a:spcBef>
                  <a:spcPct val="0"/>
                </a:spcBef>
                <a:spcAft>
                  <a:spcPts val="0"/>
                </a:spcAft>
                <a:buNone/>
              </a:pPr>
              <a:r>
                <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rPr>
                <a:t>标准低</a:t>
              </a:r>
              <a:endPar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12" name="任意多边形: 形状 8"/>
            <p:cNvSpPr/>
            <p:nvPr/>
          </p:nvSpPr>
          <p:spPr>
            <a:xfrm rot="240000">
              <a:off x="4183970" y="2773556"/>
              <a:ext cx="1258570" cy="549910"/>
            </a:xfrm>
            <a:custGeom>
              <a:avLst/>
              <a:gdLst>
                <a:gd name="connsiteX0" fmla="*/ 0 w 1180836"/>
                <a:gd name="connsiteY0" fmla="*/ 91693 h 550149"/>
                <a:gd name="connsiteX1" fmla="*/ 91693 w 1180836"/>
                <a:gd name="connsiteY1" fmla="*/ 0 h 550149"/>
                <a:gd name="connsiteX2" fmla="*/ 1089143 w 1180836"/>
                <a:gd name="connsiteY2" fmla="*/ 0 h 550149"/>
                <a:gd name="connsiteX3" fmla="*/ 1180836 w 1180836"/>
                <a:gd name="connsiteY3" fmla="*/ 91693 h 550149"/>
                <a:gd name="connsiteX4" fmla="*/ 1180836 w 1180836"/>
                <a:gd name="connsiteY4" fmla="*/ 458456 h 550149"/>
                <a:gd name="connsiteX5" fmla="*/ 1089143 w 1180836"/>
                <a:gd name="connsiteY5" fmla="*/ 550149 h 550149"/>
                <a:gd name="connsiteX6" fmla="*/ 91693 w 1180836"/>
                <a:gd name="connsiteY6" fmla="*/ 550149 h 550149"/>
                <a:gd name="connsiteX7" fmla="*/ 0 w 1180836"/>
                <a:gd name="connsiteY7" fmla="*/ 458456 h 550149"/>
                <a:gd name="connsiteX8" fmla="*/ 0 w 1180836"/>
                <a:gd name="connsiteY8" fmla="*/ 91693 h 55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836" h="550149">
                  <a:moveTo>
                    <a:pt x="0" y="91693"/>
                  </a:moveTo>
                  <a:cubicBezTo>
                    <a:pt x="0" y="41052"/>
                    <a:pt x="41052" y="0"/>
                    <a:pt x="91693" y="0"/>
                  </a:cubicBezTo>
                  <a:lnTo>
                    <a:pt x="1089143" y="0"/>
                  </a:lnTo>
                  <a:cubicBezTo>
                    <a:pt x="1139784" y="0"/>
                    <a:pt x="1180836" y="41052"/>
                    <a:pt x="1180836" y="91693"/>
                  </a:cubicBezTo>
                  <a:lnTo>
                    <a:pt x="1180836" y="458456"/>
                  </a:lnTo>
                  <a:cubicBezTo>
                    <a:pt x="1180836" y="509097"/>
                    <a:pt x="1139784" y="550149"/>
                    <a:pt x="1089143" y="550149"/>
                  </a:cubicBezTo>
                  <a:lnTo>
                    <a:pt x="91693" y="550149"/>
                  </a:lnTo>
                  <a:cubicBezTo>
                    <a:pt x="41052" y="550149"/>
                    <a:pt x="0" y="509097"/>
                    <a:pt x="0" y="458456"/>
                  </a:cubicBezTo>
                  <a:lnTo>
                    <a:pt x="0" y="91693"/>
                  </a:lnTo>
                  <a:close/>
                </a:path>
              </a:pathLst>
            </a:custGeom>
            <a:solidFill>
              <a:schemeClr val="accent2">
                <a:lumMod val="60000"/>
                <a:lumOff val="40000"/>
                <a:alpha val="90000"/>
              </a:schemeClr>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80196" tIns="80195" rIns="80195" bIns="80196" numCol="1" spcCol="1270" anchor="ctr" anchorCtr="0">
              <a:noAutofit/>
            </a:bodyPr>
            <a:lstStyle/>
            <a:p>
              <a:pPr marL="0" lvl="0" indent="0" algn="ctr" defTabSz="622300" eaLnBrk="1" latinLnBrk="0" hangingPunct="1">
                <a:lnSpc>
                  <a:spcPts val="1680"/>
                </a:lnSpc>
                <a:spcBef>
                  <a:spcPct val="0"/>
                </a:spcBef>
                <a:spcAft>
                  <a:spcPts val="0"/>
                </a:spcAft>
                <a:buNone/>
              </a:pPr>
              <a:r>
                <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rPr>
                <a:t>考核“指挥棒”</a:t>
              </a:r>
              <a:endPar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endParaRPr>
            </a:p>
            <a:p>
              <a:pPr marL="0" lvl="0" indent="0" algn="ctr" defTabSz="622300" eaLnBrk="1" latinLnBrk="0" hangingPunct="1">
                <a:lnSpc>
                  <a:spcPts val="1680"/>
                </a:lnSpc>
                <a:spcBef>
                  <a:spcPct val="0"/>
                </a:spcBef>
                <a:spcAft>
                  <a:spcPts val="0"/>
                </a:spcAft>
                <a:buNone/>
              </a:pPr>
              <a:r>
                <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rPr>
                <a:t>导向有偏差</a:t>
              </a:r>
              <a:endPar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13" name="任意多边形: 形状 9"/>
            <p:cNvSpPr/>
            <p:nvPr/>
          </p:nvSpPr>
          <p:spPr>
            <a:xfrm rot="240000">
              <a:off x="4468225" y="2198385"/>
              <a:ext cx="1247140" cy="549910"/>
            </a:xfrm>
            <a:custGeom>
              <a:avLst/>
              <a:gdLst>
                <a:gd name="connsiteX0" fmla="*/ 0 w 1180836"/>
                <a:gd name="connsiteY0" fmla="*/ 91693 h 550149"/>
                <a:gd name="connsiteX1" fmla="*/ 91693 w 1180836"/>
                <a:gd name="connsiteY1" fmla="*/ 0 h 550149"/>
                <a:gd name="connsiteX2" fmla="*/ 1089143 w 1180836"/>
                <a:gd name="connsiteY2" fmla="*/ 0 h 550149"/>
                <a:gd name="connsiteX3" fmla="*/ 1180836 w 1180836"/>
                <a:gd name="connsiteY3" fmla="*/ 91693 h 550149"/>
                <a:gd name="connsiteX4" fmla="*/ 1180836 w 1180836"/>
                <a:gd name="connsiteY4" fmla="*/ 458456 h 550149"/>
                <a:gd name="connsiteX5" fmla="*/ 1089143 w 1180836"/>
                <a:gd name="connsiteY5" fmla="*/ 550149 h 550149"/>
                <a:gd name="connsiteX6" fmla="*/ 91693 w 1180836"/>
                <a:gd name="connsiteY6" fmla="*/ 550149 h 550149"/>
                <a:gd name="connsiteX7" fmla="*/ 0 w 1180836"/>
                <a:gd name="connsiteY7" fmla="*/ 458456 h 550149"/>
                <a:gd name="connsiteX8" fmla="*/ 0 w 1180836"/>
                <a:gd name="connsiteY8" fmla="*/ 91693 h 55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836" h="550149">
                  <a:moveTo>
                    <a:pt x="0" y="91693"/>
                  </a:moveTo>
                  <a:cubicBezTo>
                    <a:pt x="0" y="41052"/>
                    <a:pt x="41052" y="0"/>
                    <a:pt x="91693" y="0"/>
                  </a:cubicBezTo>
                  <a:lnTo>
                    <a:pt x="1089143" y="0"/>
                  </a:lnTo>
                  <a:cubicBezTo>
                    <a:pt x="1139784" y="0"/>
                    <a:pt x="1180836" y="41052"/>
                    <a:pt x="1180836" y="91693"/>
                  </a:cubicBezTo>
                  <a:lnTo>
                    <a:pt x="1180836" y="458456"/>
                  </a:lnTo>
                  <a:cubicBezTo>
                    <a:pt x="1180836" y="509097"/>
                    <a:pt x="1139784" y="550149"/>
                    <a:pt x="1089143" y="550149"/>
                  </a:cubicBezTo>
                  <a:lnTo>
                    <a:pt x="91693" y="550149"/>
                  </a:lnTo>
                  <a:cubicBezTo>
                    <a:pt x="41052" y="550149"/>
                    <a:pt x="0" y="509097"/>
                    <a:pt x="0" y="458456"/>
                  </a:cubicBezTo>
                  <a:lnTo>
                    <a:pt x="0" y="91693"/>
                  </a:lnTo>
                  <a:close/>
                </a:path>
              </a:pathLst>
            </a:custGeom>
            <a:solidFill>
              <a:schemeClr val="accent2">
                <a:lumMod val="60000"/>
                <a:lumOff val="40000"/>
                <a:alpha val="90000"/>
              </a:schemeClr>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80196" tIns="80195" rIns="80195" bIns="80196" numCol="1" spcCol="1270" anchor="ctr" anchorCtr="0">
              <a:noAutofit/>
            </a:bodyPr>
            <a:lstStyle/>
            <a:p>
              <a:pPr marL="0" lvl="0" indent="0" algn="ctr" defTabSz="622300">
                <a:lnSpc>
                  <a:spcPct val="100000"/>
                </a:lnSpc>
                <a:spcBef>
                  <a:spcPct val="0"/>
                </a:spcBef>
                <a:spcAft>
                  <a:spcPct val="35000"/>
                </a:spcAft>
                <a:buNone/>
              </a:pPr>
              <a:r>
                <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rPr>
                <a:t>安全管理体系未有效运行</a:t>
              </a:r>
              <a:endPar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14" name="任意多边形: 形状 10"/>
            <p:cNvSpPr/>
            <p:nvPr/>
          </p:nvSpPr>
          <p:spPr>
            <a:xfrm rot="240000">
              <a:off x="2608945" y="3258200"/>
              <a:ext cx="1077595" cy="549910"/>
            </a:xfrm>
            <a:custGeom>
              <a:avLst/>
              <a:gdLst>
                <a:gd name="connsiteX0" fmla="*/ 0 w 1180836"/>
                <a:gd name="connsiteY0" fmla="*/ 91693 h 550149"/>
                <a:gd name="connsiteX1" fmla="*/ 91693 w 1180836"/>
                <a:gd name="connsiteY1" fmla="*/ 0 h 550149"/>
                <a:gd name="connsiteX2" fmla="*/ 1089143 w 1180836"/>
                <a:gd name="connsiteY2" fmla="*/ 0 h 550149"/>
                <a:gd name="connsiteX3" fmla="*/ 1180836 w 1180836"/>
                <a:gd name="connsiteY3" fmla="*/ 91693 h 550149"/>
                <a:gd name="connsiteX4" fmla="*/ 1180836 w 1180836"/>
                <a:gd name="connsiteY4" fmla="*/ 458456 h 550149"/>
                <a:gd name="connsiteX5" fmla="*/ 1089143 w 1180836"/>
                <a:gd name="connsiteY5" fmla="*/ 550149 h 550149"/>
                <a:gd name="connsiteX6" fmla="*/ 91693 w 1180836"/>
                <a:gd name="connsiteY6" fmla="*/ 550149 h 550149"/>
                <a:gd name="connsiteX7" fmla="*/ 0 w 1180836"/>
                <a:gd name="connsiteY7" fmla="*/ 458456 h 550149"/>
                <a:gd name="connsiteX8" fmla="*/ 0 w 1180836"/>
                <a:gd name="connsiteY8" fmla="*/ 91693 h 55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836" h="550149">
                  <a:moveTo>
                    <a:pt x="0" y="91693"/>
                  </a:moveTo>
                  <a:cubicBezTo>
                    <a:pt x="0" y="41052"/>
                    <a:pt x="41052" y="0"/>
                    <a:pt x="91693" y="0"/>
                  </a:cubicBezTo>
                  <a:lnTo>
                    <a:pt x="1089143" y="0"/>
                  </a:lnTo>
                  <a:cubicBezTo>
                    <a:pt x="1139784" y="0"/>
                    <a:pt x="1180836" y="41052"/>
                    <a:pt x="1180836" y="91693"/>
                  </a:cubicBezTo>
                  <a:lnTo>
                    <a:pt x="1180836" y="458456"/>
                  </a:lnTo>
                  <a:cubicBezTo>
                    <a:pt x="1180836" y="509097"/>
                    <a:pt x="1139784" y="550149"/>
                    <a:pt x="1089143" y="550149"/>
                  </a:cubicBezTo>
                  <a:lnTo>
                    <a:pt x="91693" y="550149"/>
                  </a:lnTo>
                  <a:cubicBezTo>
                    <a:pt x="41052" y="550149"/>
                    <a:pt x="0" y="509097"/>
                    <a:pt x="0" y="458456"/>
                  </a:cubicBezTo>
                  <a:lnTo>
                    <a:pt x="0" y="91693"/>
                  </a:lnTo>
                  <a:close/>
                </a:path>
              </a:pathLst>
            </a:custGeom>
            <a:solidFill>
              <a:schemeClr val="accent2">
                <a:lumMod val="60000"/>
                <a:lumOff val="40000"/>
                <a:alpha val="90000"/>
              </a:schemeClr>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80196" tIns="80195" rIns="80195" bIns="80196" numCol="1" spcCol="1270" anchor="ctr" anchorCtr="0">
              <a:noAutofit/>
            </a:bodyPr>
            <a:lstStyle/>
            <a:p>
              <a:pPr marL="0" lvl="0" indent="0" algn="ctr" defTabSz="622300" eaLnBrk="1" latinLnBrk="0" hangingPunct="1">
                <a:lnSpc>
                  <a:spcPts val="1680"/>
                </a:lnSpc>
                <a:spcBef>
                  <a:spcPct val="0"/>
                </a:spcBef>
                <a:spcAft>
                  <a:spcPts val="0"/>
                </a:spcAft>
                <a:buNone/>
              </a:pPr>
              <a:r>
                <a:rPr sz="1400" b="1" kern="1200" dirty="0">
                  <a:latin typeface="楷体" panose="02010609060101010101" pitchFamily="49" charset="-122"/>
                  <a:ea typeface="楷体" panose="02010609060101010101" pitchFamily="49" charset="-122"/>
                  <a:sym typeface="+mn-ea"/>
                </a:rPr>
                <a:t>人</a:t>
              </a:r>
              <a:r>
                <a:rPr lang="zh-CN" altLang="en-US" sz="1400" b="1" kern="1200" dirty="0">
                  <a:latin typeface="楷体" panose="02010609060101010101" pitchFamily="49" charset="-122"/>
                  <a:ea typeface="楷体" panose="02010609060101010101" pitchFamily="49" charset="-122"/>
                  <a:cs typeface="Times New Roman" panose="02020603050405020304" pitchFamily="18" charset="0"/>
                  <a:sym typeface="+mn-ea"/>
                </a:rPr>
                <a:t>才</a:t>
              </a:r>
              <a:r>
                <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rPr>
                <a:t>梯队</a:t>
              </a:r>
              <a:endPar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endParaRPr>
            </a:p>
            <a:p>
              <a:pPr marL="0" lvl="0" indent="0" algn="ctr" defTabSz="622300" eaLnBrk="1" latinLnBrk="0" hangingPunct="1">
                <a:lnSpc>
                  <a:spcPts val="1680"/>
                </a:lnSpc>
                <a:spcBef>
                  <a:spcPct val="0"/>
                </a:spcBef>
                <a:spcAft>
                  <a:spcPts val="0"/>
                </a:spcAft>
                <a:buNone/>
              </a:pPr>
              <a:r>
                <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rPr>
                <a:t>青黄不接</a:t>
              </a:r>
              <a:endPar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15" name="任意多边形: 形状 11"/>
            <p:cNvSpPr/>
            <p:nvPr/>
          </p:nvSpPr>
          <p:spPr>
            <a:xfrm rot="240000">
              <a:off x="2581005" y="2567320"/>
              <a:ext cx="1132205" cy="549910"/>
            </a:xfrm>
            <a:custGeom>
              <a:avLst/>
              <a:gdLst>
                <a:gd name="connsiteX0" fmla="*/ 0 w 1180836"/>
                <a:gd name="connsiteY0" fmla="*/ 91693 h 550149"/>
                <a:gd name="connsiteX1" fmla="*/ 91693 w 1180836"/>
                <a:gd name="connsiteY1" fmla="*/ 0 h 550149"/>
                <a:gd name="connsiteX2" fmla="*/ 1089143 w 1180836"/>
                <a:gd name="connsiteY2" fmla="*/ 0 h 550149"/>
                <a:gd name="connsiteX3" fmla="*/ 1180836 w 1180836"/>
                <a:gd name="connsiteY3" fmla="*/ 91693 h 550149"/>
                <a:gd name="connsiteX4" fmla="*/ 1180836 w 1180836"/>
                <a:gd name="connsiteY4" fmla="*/ 458456 h 550149"/>
                <a:gd name="connsiteX5" fmla="*/ 1089143 w 1180836"/>
                <a:gd name="connsiteY5" fmla="*/ 550149 h 550149"/>
                <a:gd name="connsiteX6" fmla="*/ 91693 w 1180836"/>
                <a:gd name="connsiteY6" fmla="*/ 550149 h 550149"/>
                <a:gd name="connsiteX7" fmla="*/ 0 w 1180836"/>
                <a:gd name="connsiteY7" fmla="*/ 458456 h 550149"/>
                <a:gd name="connsiteX8" fmla="*/ 0 w 1180836"/>
                <a:gd name="connsiteY8" fmla="*/ 91693 h 550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80836" h="550149">
                  <a:moveTo>
                    <a:pt x="0" y="91693"/>
                  </a:moveTo>
                  <a:cubicBezTo>
                    <a:pt x="0" y="41052"/>
                    <a:pt x="41052" y="0"/>
                    <a:pt x="91693" y="0"/>
                  </a:cubicBezTo>
                  <a:lnTo>
                    <a:pt x="1089143" y="0"/>
                  </a:lnTo>
                  <a:cubicBezTo>
                    <a:pt x="1139784" y="0"/>
                    <a:pt x="1180836" y="41052"/>
                    <a:pt x="1180836" y="91693"/>
                  </a:cubicBezTo>
                  <a:lnTo>
                    <a:pt x="1180836" y="458456"/>
                  </a:lnTo>
                  <a:cubicBezTo>
                    <a:pt x="1180836" y="509097"/>
                    <a:pt x="1139784" y="550149"/>
                    <a:pt x="1089143" y="550149"/>
                  </a:cubicBezTo>
                  <a:lnTo>
                    <a:pt x="91693" y="550149"/>
                  </a:lnTo>
                  <a:cubicBezTo>
                    <a:pt x="41052" y="550149"/>
                    <a:pt x="0" y="509097"/>
                    <a:pt x="0" y="458456"/>
                  </a:cubicBezTo>
                  <a:lnTo>
                    <a:pt x="0" y="91693"/>
                  </a:lnTo>
                  <a:close/>
                </a:path>
              </a:pathLst>
            </a:custGeom>
            <a:solidFill>
              <a:schemeClr val="accent2">
                <a:lumMod val="60000"/>
                <a:lumOff val="40000"/>
                <a:alpha val="90000"/>
              </a:schemeClr>
            </a:solidFill>
          </p:spPr>
          <p:style>
            <a:lnRef idx="0">
              <a:schemeClr val="lt1">
                <a:hueOff val="0"/>
                <a:satOff val="0"/>
                <a:lumOff val="0"/>
                <a:alphaOff val="0"/>
              </a:schemeClr>
            </a:lnRef>
            <a:fillRef idx="3">
              <a:schemeClr val="accent1">
                <a:hueOff val="0"/>
                <a:satOff val="0"/>
                <a:lumOff val="0"/>
                <a:alphaOff val="0"/>
              </a:schemeClr>
            </a:fillRef>
            <a:effectRef idx="3">
              <a:schemeClr val="accent1">
                <a:hueOff val="0"/>
                <a:satOff val="0"/>
                <a:lumOff val="0"/>
                <a:alphaOff val="0"/>
              </a:schemeClr>
            </a:effectRef>
            <a:fontRef idx="minor">
              <a:schemeClr val="lt1"/>
            </a:fontRef>
          </p:style>
          <p:txBody>
            <a:bodyPr spcFirstLastPara="0" vert="horz" wrap="square" lIns="80196" tIns="80195" rIns="80195" bIns="80196" numCol="1" spcCol="1270" anchor="ctr" anchorCtr="0">
              <a:noAutofit/>
            </a:bodyPr>
            <a:lstStyle/>
            <a:p>
              <a:pPr marL="0" lvl="0" indent="0" algn="ctr" defTabSz="622300" eaLnBrk="1" latinLnBrk="0" hangingPunct="1">
                <a:lnSpc>
                  <a:spcPts val="1680"/>
                </a:lnSpc>
                <a:spcBef>
                  <a:spcPct val="0"/>
                </a:spcBef>
                <a:spcAft>
                  <a:spcPts val="0"/>
                </a:spcAft>
                <a:buNone/>
              </a:pPr>
              <a:r>
                <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rPr>
                <a:t>安全投入</a:t>
              </a:r>
              <a:endPar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endParaRPr>
            </a:p>
            <a:p>
              <a:pPr marL="0" lvl="0" indent="0" algn="ctr" defTabSz="622300" eaLnBrk="1" latinLnBrk="0" hangingPunct="1">
                <a:lnSpc>
                  <a:spcPts val="1680"/>
                </a:lnSpc>
                <a:spcBef>
                  <a:spcPct val="0"/>
                </a:spcBef>
                <a:spcAft>
                  <a:spcPts val="0"/>
                </a:spcAft>
                <a:buNone/>
              </a:pPr>
              <a:r>
                <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rPr>
                <a:t>不足不够</a:t>
              </a:r>
              <a:endParaRPr lang="zh-CN" altLang="en-US" sz="1400" b="1" kern="1200" dirty="0">
                <a:latin typeface="Times New Roman" panose="02020603050405020304" pitchFamily="18" charset="0"/>
                <a:ea typeface="楷体" panose="02010609060101010101" pitchFamily="49" charset="-122"/>
                <a:cs typeface="Times New Roman" panose="02020603050405020304" pitchFamily="18" charset="0"/>
                <a:sym typeface="+mn-ea"/>
              </a:endParaRPr>
            </a:p>
          </p:txBody>
        </p:sp>
      </p:grpSp>
      <p:sp>
        <p:nvSpPr>
          <p:cNvPr id="16" name="文本框 15"/>
          <p:cNvSpPr txBox="1"/>
          <p:nvPr/>
        </p:nvSpPr>
        <p:spPr>
          <a:xfrm>
            <a:off x="5224145" y="1807845"/>
            <a:ext cx="2663190" cy="460375"/>
          </a:xfrm>
          <a:prstGeom prst="rect">
            <a:avLst/>
          </a:prstGeom>
          <a:noFill/>
        </p:spPr>
        <p:txBody>
          <a:bodyPr wrap="square">
            <a:spAutoFit/>
          </a:bodyPr>
          <a:lstStyle/>
          <a:p>
            <a:pPr marL="53340" indent="0" algn="just" eaLnBrk="1" latinLnBrk="0" hangingPunct="1">
              <a:lnSpc>
                <a:spcPct val="100000"/>
              </a:lnSpc>
              <a:spcBef>
                <a:spcPts val="0"/>
              </a:spcBef>
              <a:buClrTx/>
              <a:buSzTx/>
              <a:buFont typeface="Wingdings" panose="05000000000000000000" charset="0"/>
              <a:buNone/>
            </a:pPr>
            <a:r>
              <a:rPr lang="zh-CN" altLang="en-US" sz="12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基层机构人员不足、职责责任不实；</a:t>
            </a:r>
            <a:endParaRPr lang="zh-CN" altLang="en-US" sz="12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endParaRPr>
          </a:p>
          <a:p>
            <a:pPr marL="53340" indent="0" algn="just" eaLnBrk="1" latinLnBrk="0" hangingPunct="1">
              <a:lnSpc>
                <a:spcPct val="100000"/>
              </a:lnSpc>
              <a:spcBef>
                <a:spcPts val="0"/>
              </a:spcBef>
              <a:buClrTx/>
              <a:buSzTx/>
              <a:buFont typeface="Wingdings" panose="05000000000000000000" charset="0"/>
              <a:buNone/>
            </a:pPr>
            <a:r>
              <a:rPr lang="zh-CN" altLang="en-US" sz="12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rPr>
              <a:t>严细实精神滑坡，不敢动真碰硬</a:t>
            </a:r>
            <a:endParaRPr lang="zh-CN" altLang="en-US" sz="18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7" name="文本框 16"/>
          <p:cNvSpPr txBox="1"/>
          <p:nvPr/>
        </p:nvSpPr>
        <p:spPr>
          <a:xfrm>
            <a:off x="2034540" y="2813050"/>
            <a:ext cx="1310640" cy="306705"/>
          </a:xfrm>
          <a:prstGeom prst="rect">
            <a:avLst/>
          </a:prstGeom>
          <a:noFill/>
        </p:spPr>
        <p:txBody>
          <a:bodyPr wrap="none" rtlCol="0" anchor="t">
            <a:spAutoFit/>
          </a:bodyPr>
          <a:lstStyle/>
          <a:p>
            <a:pPr marL="53340" indent="0" algn="just" eaLnBrk="1" latinLnBrk="0" hangingPunct="1">
              <a:lnSpc>
                <a:spcPct val="100000"/>
              </a:lnSpc>
              <a:spcBef>
                <a:spcPts val="600"/>
              </a:spcBef>
              <a:buClrTx/>
              <a:buSzTx/>
              <a:buFont typeface="Wingdings" panose="05000000000000000000" charset="0"/>
              <a:buNone/>
            </a:pPr>
            <a:r>
              <a:rPr lang="zh-CN" altLang="en-US" sz="14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“靠天吃饭”</a:t>
            </a:r>
            <a:endParaRPr lang="zh-CN" altLang="en-US" sz="1400"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18" name="文本框 17"/>
          <p:cNvSpPr txBox="1"/>
          <p:nvPr/>
        </p:nvSpPr>
        <p:spPr>
          <a:xfrm>
            <a:off x="1428115" y="3408045"/>
            <a:ext cx="1780540" cy="568325"/>
          </a:xfrm>
          <a:prstGeom prst="rect">
            <a:avLst/>
          </a:prstGeom>
          <a:noFill/>
        </p:spPr>
        <p:txBody>
          <a:bodyPr wrap="square" rtlCol="0" anchor="t">
            <a:spAutoFit/>
          </a:bodyPr>
          <a:lstStyle/>
          <a:p>
            <a:pPr marL="53340" indent="0" algn="just" eaLnBrk="1" latinLnBrk="0" hangingPunct="1">
              <a:lnSpc>
                <a:spcPct val="100000"/>
              </a:lnSpc>
              <a:spcBef>
                <a:spcPts val="600"/>
              </a:spcBef>
              <a:buClrTx/>
              <a:buSzTx/>
              <a:buFont typeface="Wingdings" panose="05000000000000000000" charset="0"/>
              <a:buNone/>
            </a:pPr>
            <a:r>
              <a:rPr lang="zh-CN" altLang="en-US"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骨干流失、人才断档</a:t>
            </a:r>
            <a:endParaRPr lang="zh-CN" altLang="en-US"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endParaRPr>
          </a:p>
          <a:p>
            <a:pPr marL="53340" indent="0" algn="just" eaLnBrk="1" latinLnBrk="0" hangingPunct="1">
              <a:lnSpc>
                <a:spcPct val="100000"/>
              </a:lnSpc>
              <a:spcBef>
                <a:spcPts val="600"/>
              </a:spcBef>
              <a:buClrTx/>
              <a:buSzTx/>
              <a:buFont typeface="Wingdings" panose="05000000000000000000" charset="0"/>
              <a:buNone/>
            </a:pPr>
            <a:endParaRPr lang="zh-CN" altLang="en-US"/>
          </a:p>
        </p:txBody>
      </p:sp>
      <p:sp>
        <p:nvSpPr>
          <p:cNvPr id="19" name="文本框 18"/>
          <p:cNvSpPr txBox="1"/>
          <p:nvPr/>
        </p:nvSpPr>
        <p:spPr>
          <a:xfrm>
            <a:off x="6242685" y="3750945"/>
            <a:ext cx="1899920" cy="291465"/>
          </a:xfrm>
          <a:prstGeom prst="rect">
            <a:avLst/>
          </a:prstGeom>
          <a:noFill/>
        </p:spPr>
        <p:txBody>
          <a:bodyPr wrap="none" rtlCol="0" anchor="t">
            <a:spAutoFit/>
          </a:bodyPr>
          <a:lstStyle/>
          <a:p>
            <a:pPr marL="53340" indent="0" algn="just" eaLnBrk="1" latinLnBrk="0" hangingPunct="1">
              <a:lnSpc>
                <a:spcPct val="100000"/>
              </a:lnSpc>
              <a:spcBef>
                <a:spcPts val="600"/>
              </a:spcBef>
              <a:buClrTx/>
              <a:buSzTx/>
              <a:buFont typeface="Wingdings" panose="05000000000000000000" charset="0"/>
              <a:buNone/>
            </a:pPr>
            <a:r>
              <a:rPr lang="zh-CN" altLang="en-US"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不出大事作为最高追求</a:t>
            </a:r>
            <a:endParaRPr lang="zh-CN" altLang="en-US"/>
          </a:p>
        </p:txBody>
      </p:sp>
      <p:sp>
        <p:nvSpPr>
          <p:cNvPr id="20" name="文本框 19"/>
          <p:cNvSpPr txBox="1"/>
          <p:nvPr/>
        </p:nvSpPr>
        <p:spPr>
          <a:xfrm>
            <a:off x="6503035" y="2468245"/>
            <a:ext cx="1950085" cy="291465"/>
          </a:xfrm>
          <a:prstGeom prst="rect">
            <a:avLst/>
          </a:prstGeom>
          <a:noFill/>
        </p:spPr>
        <p:txBody>
          <a:bodyPr wrap="square" rtlCol="0" anchor="t">
            <a:spAutoFit/>
          </a:bodyPr>
          <a:lstStyle/>
          <a:p>
            <a:pPr marL="53340" indent="0" algn="just" eaLnBrk="1" latinLnBrk="0" hangingPunct="1">
              <a:lnSpc>
                <a:spcPct val="100000"/>
              </a:lnSpc>
              <a:spcBef>
                <a:spcPts val="600"/>
              </a:spcBef>
              <a:buClrTx/>
              <a:buSzTx/>
              <a:buFont typeface="Wingdings" panose="05000000000000000000" charset="0"/>
              <a:buNone/>
            </a:pPr>
            <a:r>
              <a:rPr lang="en-US" altLang="zh-CN"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  </a:t>
            </a:r>
            <a:r>
              <a:rPr lang="zh-CN" altLang="en-US"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制度和执行“两张皮”</a:t>
            </a:r>
            <a:endParaRPr lang="zh-CN" altLang="en-US"/>
          </a:p>
        </p:txBody>
      </p:sp>
      <p:sp>
        <p:nvSpPr>
          <p:cNvPr id="21" name="文本框 20"/>
          <p:cNvSpPr txBox="1"/>
          <p:nvPr/>
        </p:nvSpPr>
        <p:spPr>
          <a:xfrm>
            <a:off x="6242685" y="3169920"/>
            <a:ext cx="1949450" cy="291465"/>
          </a:xfrm>
          <a:prstGeom prst="rect">
            <a:avLst/>
          </a:prstGeom>
          <a:noFill/>
        </p:spPr>
        <p:txBody>
          <a:bodyPr wrap="square" rtlCol="0" anchor="t">
            <a:spAutoFit/>
          </a:bodyPr>
          <a:lstStyle/>
          <a:p>
            <a:pPr marL="53340" indent="0" algn="just" eaLnBrk="1" latinLnBrk="0" hangingPunct="1">
              <a:lnSpc>
                <a:spcPct val="100000"/>
              </a:lnSpc>
              <a:spcBef>
                <a:spcPts val="600"/>
              </a:spcBef>
              <a:buClrTx/>
              <a:buSzTx/>
              <a:buFont typeface="Wingdings" panose="05000000000000000000" charset="0"/>
              <a:buNone/>
            </a:pPr>
            <a:r>
              <a:rPr lang="zh-CN" altLang="en-US" b="1">
                <a:solidFill>
                  <a:srgbClr val="2464CB"/>
                </a:solidFill>
                <a:latin typeface="楷体" panose="02010609060101010101" pitchFamily="49" charset="-122"/>
                <a:ea typeface="楷体" panose="02010609060101010101" pitchFamily="49" charset="-122"/>
              </a:rPr>
              <a:t>安全生产考核权重低</a:t>
            </a:r>
            <a:endParaRPr lang="zh-CN" altLang="en-US" b="1">
              <a:solidFill>
                <a:srgbClr val="2464CB"/>
              </a:solidFill>
              <a:latin typeface="楷体" panose="02010609060101010101" pitchFamily="49" charset="-122"/>
              <a:ea typeface="楷体" panose="02010609060101010101" pitchFamily="49" charset="-122"/>
            </a:endParaRPr>
          </a:p>
        </p:txBody>
      </p:sp>
      <p:sp>
        <p:nvSpPr>
          <p:cNvPr id="22" name="文本框 21"/>
          <p:cNvSpPr txBox="1"/>
          <p:nvPr/>
        </p:nvSpPr>
        <p:spPr>
          <a:xfrm>
            <a:off x="5558155" y="1357630"/>
            <a:ext cx="2179320" cy="291465"/>
          </a:xfrm>
          <a:prstGeom prst="rect">
            <a:avLst/>
          </a:prstGeom>
          <a:noFill/>
        </p:spPr>
        <p:txBody>
          <a:bodyPr wrap="none" rtlCol="0" anchor="t">
            <a:spAutoFit/>
          </a:bodyPr>
          <a:lstStyle/>
          <a:p>
            <a:r>
              <a:rPr lang="zh-CN" altLang="en-US" b="1" dirty="0">
                <a:solidFill>
                  <a:srgbClr val="2464CB"/>
                </a:solidFill>
                <a:latin typeface="Times New Roman" panose="02020603050405020304" pitchFamily="18" charset="0"/>
                <a:ea typeface="楷体" panose="02010609060101010101" pitchFamily="49" charset="-122"/>
                <a:cs typeface="Times New Roman" panose="02020603050405020304" pitchFamily="18" charset="0"/>
                <a:sym typeface="+mn-ea"/>
              </a:rPr>
              <a:t>安全与生产、效益和发展？</a:t>
            </a:r>
            <a:endParaRPr lang="zh-CN" altLang="en-US"/>
          </a:p>
        </p:txBody>
      </p:sp>
      <p:sp>
        <p:nvSpPr>
          <p:cNvPr id="23" name="文本框 22"/>
          <p:cNvSpPr txBox="1"/>
          <p:nvPr/>
        </p:nvSpPr>
        <p:spPr>
          <a:xfrm>
            <a:off x="1614805" y="3707130"/>
            <a:ext cx="1677670" cy="506730"/>
          </a:xfrm>
          <a:prstGeom prst="rect">
            <a:avLst/>
          </a:prstGeom>
          <a:noFill/>
        </p:spPr>
        <p:txBody>
          <a:bodyPr wrap="square" rtlCol="0" anchor="t">
            <a:spAutoFit/>
          </a:bodyPr>
          <a:lstStyle/>
          <a:p>
            <a:pPr marL="53340" algn="just" eaLnBrk="1" latinLnBrk="0" hangingPunct="1">
              <a:spcBef>
                <a:spcPts val="0"/>
              </a:spcBef>
              <a:buClrTx/>
              <a:buSzTx/>
              <a:buFont typeface="Wingdings" panose="05000000000000000000" charset="0"/>
            </a:pPr>
            <a:r>
              <a:rPr lang="zh-CN" altLang="en-US" sz="135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今天有师傅没徒弟，</a:t>
            </a:r>
            <a:endParaRPr lang="zh-CN" altLang="en-US" sz="135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endParaRPr>
          </a:p>
          <a:p>
            <a:pPr marL="53340" algn="just" eaLnBrk="1" latinLnBrk="0" hangingPunct="1">
              <a:spcBef>
                <a:spcPts val="0"/>
              </a:spcBef>
              <a:buClrTx/>
              <a:buSzTx/>
              <a:buFont typeface="Wingdings" panose="05000000000000000000" charset="0"/>
            </a:pPr>
            <a:r>
              <a:rPr lang="zh-CN" altLang="en-US" sz="135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明天有徒弟没师傅。</a:t>
            </a:r>
            <a:endParaRPr lang="zh-CN" altLang="en-US"/>
          </a:p>
        </p:txBody>
      </p:sp>
      <p:sp>
        <p:nvSpPr>
          <p:cNvPr id="2" name="文本框 1"/>
          <p:cNvSpPr txBox="1"/>
          <p:nvPr/>
        </p:nvSpPr>
        <p:spPr>
          <a:xfrm>
            <a:off x="5104765" y="4443730"/>
            <a:ext cx="1459230" cy="398780"/>
          </a:xfrm>
          <a:prstGeom prst="rect">
            <a:avLst/>
          </a:prstGeom>
          <a:noFill/>
        </p:spPr>
        <p:txBody>
          <a:bodyPr wrap="none" rtlCol="0" anchor="t">
            <a:spAutoFit/>
          </a:bodyPr>
          <a:lstStyle/>
          <a:p>
            <a:pPr algn="just">
              <a:spcBef>
                <a:spcPts val="600"/>
              </a:spcBef>
              <a:buFont typeface="DejaVu Sans" panose="020B0603030804020204" charset="2"/>
            </a:pPr>
            <a:r>
              <a:rPr lang="zh-CN" altLang="en-US" sz="2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深</a:t>
            </a:r>
            <a:r>
              <a:rPr lang="en-US" altLang="zh-CN" sz="2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层</a:t>
            </a:r>
            <a:r>
              <a:rPr lang="zh-CN" altLang="en-US" sz="2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次</a:t>
            </a:r>
            <a:r>
              <a:rPr lang="en-US" altLang="zh-CN" sz="2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rPr>
              <a:t>问题</a:t>
            </a:r>
            <a:endParaRPr lang="zh-CN" altLang="en-US" sz="20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sym typeface="+mn-ea"/>
            </a:endParaRPr>
          </a:p>
        </p:txBody>
      </p:sp>
      <p:sp>
        <p:nvSpPr>
          <p:cNvPr id="4" name="文本框 3"/>
          <p:cNvSpPr txBox="1"/>
          <p:nvPr/>
        </p:nvSpPr>
        <p:spPr>
          <a:xfrm>
            <a:off x="5584190" y="4429760"/>
            <a:ext cx="309880" cy="337185"/>
          </a:xfrm>
          <a:prstGeom prst="rect">
            <a:avLst/>
          </a:prstGeom>
          <a:noFill/>
        </p:spPr>
        <p:txBody>
          <a:bodyPr wrap="none" rtlCol="0">
            <a:spAutoFit/>
          </a:bodyPr>
          <a:lstStyle/>
          <a:p>
            <a:endParaRPr lang="zh-CN" altLang="en-US" sz="1600" b="1">
              <a:solidFill>
                <a:srgbClr val="2464CB"/>
              </a:solidFill>
              <a:latin typeface="楷体" panose="02010609060101010101" pitchFamily="49" charset="-122"/>
              <a:ea typeface="楷体" panose="02010609060101010101" pitchFamily="49" charset="-122"/>
            </a:endParaRPr>
          </a:p>
        </p:txBody>
      </p:sp>
      <p:sp>
        <p:nvSpPr>
          <p:cNvPr id="25"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3"/>
          <p:cNvSpPr txBox="1">
            <a:spLocks noChangeArrowheads="1"/>
          </p:cNvSpPr>
          <p:nvPr/>
        </p:nvSpPr>
        <p:spPr bwMode="auto">
          <a:xfrm>
            <a:off x="338018" y="1176268"/>
            <a:ext cx="8355077" cy="3656330"/>
          </a:xfrm>
          <a:prstGeom prst="rect">
            <a:avLst/>
          </a:prstGeom>
          <a:noFill/>
        </p:spPr>
        <p:txBody>
          <a:bodyPr wrap="square">
            <a:spAutoFit/>
          </a:bodyPr>
          <a:lstStyle>
            <a:defPPr>
              <a:defRPr lang="zh-CN"/>
            </a:defPPr>
            <a:lvl1pPr algn="just">
              <a:spcBef>
                <a:spcPts val="600"/>
              </a:spcBef>
              <a:defRPr sz="2000" b="1">
                <a:solidFill>
                  <a:srgbClr val="2464CB"/>
                </a:solidFill>
                <a:latin typeface="Times New Roman" panose="02020603050405020304" pitchFamily="18" charset="0"/>
                <a:ea typeface="楷体" panose="02010609060101010101" pitchFamily="49" charset="-122"/>
                <a:cs typeface="Times New Roman" panose="02020603050405020304" pitchFamily="18" charset="0"/>
              </a:defRPr>
            </a:lvl1pPr>
          </a:lstStyle>
          <a:p>
            <a:pPr>
              <a:lnSpc>
                <a:spcPts val="2000"/>
              </a:lnSpc>
            </a:pPr>
            <a:r>
              <a:rPr lang="zh-CN" altLang="zh-CN" sz="1800" dirty="0">
                <a:solidFill>
                  <a:srgbClr val="FF0000"/>
                </a:solidFill>
              </a:rPr>
              <a:t>企业安全生产基础相对薄弱。</a:t>
            </a:r>
            <a:r>
              <a:rPr lang="zh-CN" altLang="zh-CN" sz="1800" b="0" dirty="0"/>
              <a:t>点多、面广、质不高</a:t>
            </a:r>
            <a:r>
              <a:rPr lang="zh-CN" altLang="en-US" sz="1800" b="0" dirty="0"/>
              <a:t>，</a:t>
            </a:r>
            <a:r>
              <a:rPr lang="zh-CN" altLang="zh-CN" sz="1800" b="0" dirty="0"/>
              <a:t>大多存在基础薄弱、装置设备陈旧、技术落后、自动化设施不完善等问题，安全形势复杂严峻</a:t>
            </a:r>
            <a:r>
              <a:rPr lang="zh-CN" altLang="en-US" sz="1800" b="0" dirty="0"/>
              <a:t>。</a:t>
            </a:r>
            <a:endParaRPr lang="en-US" altLang="zh-CN" sz="1800" b="0" dirty="0"/>
          </a:p>
          <a:p>
            <a:pPr>
              <a:lnSpc>
                <a:spcPts val="2000"/>
              </a:lnSpc>
            </a:pPr>
            <a:r>
              <a:rPr lang="zh-CN" altLang="en-US" sz="1800" dirty="0">
                <a:solidFill>
                  <a:srgbClr val="FF0000"/>
                </a:solidFill>
              </a:rPr>
              <a:t>企业安全风险防控意识不强。</a:t>
            </a:r>
            <a:r>
              <a:rPr lang="zh-CN" altLang="en-US" sz="1800" b="0" dirty="0"/>
              <a:t>开展隐患排查不主动、不深入、不彻底，隐患自查多为缺少安全标识、标识无法辨识等表面问题，这些问题在日常巡检过程中就能发现，不想查、应付检查、等政府查、靠专家查等情况普遍存在。</a:t>
            </a:r>
            <a:endParaRPr lang="en-US" altLang="zh-CN" sz="1800" b="0" dirty="0"/>
          </a:p>
          <a:p>
            <a:pPr>
              <a:lnSpc>
                <a:spcPts val="2000"/>
              </a:lnSpc>
            </a:pPr>
            <a:r>
              <a:rPr lang="zh-CN" altLang="zh-CN" sz="1800" dirty="0">
                <a:solidFill>
                  <a:srgbClr val="FF0000"/>
                </a:solidFill>
              </a:rPr>
              <a:t>企业培训教育走过场。</a:t>
            </a:r>
            <a:r>
              <a:rPr lang="zh-CN" altLang="zh-CN" sz="1800" b="0" dirty="0"/>
              <a:t>通过调查问卷、现场交流等方式，发现</a:t>
            </a:r>
            <a:r>
              <a:rPr lang="zh-CN" altLang="en-US" sz="1800" b="0" dirty="0"/>
              <a:t>企业有的</a:t>
            </a:r>
            <a:r>
              <a:rPr lang="zh-CN" altLang="zh-CN" sz="1800" b="0" dirty="0"/>
              <a:t>安全管理人员只能写出一两条重大生产安全事故隐患；有的安全管理人员不能写出与本企业相关的</a:t>
            </a:r>
            <a:r>
              <a:rPr lang="en-US" altLang="zh-CN" sz="1800" b="0" dirty="0"/>
              <a:t>5</a:t>
            </a:r>
            <a:r>
              <a:rPr lang="zh-CN" altLang="zh-CN" sz="1800" b="0" dirty="0"/>
              <a:t>项化工标准</a:t>
            </a:r>
            <a:r>
              <a:rPr lang="zh-CN" altLang="en-US" sz="1800" b="0" dirty="0"/>
              <a:t>；</a:t>
            </a:r>
            <a:r>
              <a:rPr lang="zh-CN" altLang="zh-CN" sz="1800" b="0" dirty="0"/>
              <a:t>有的安全管理人员在填写调查问卷过程中公然作弊，多次提醒均无视。</a:t>
            </a:r>
            <a:endParaRPr lang="en-US" altLang="zh-CN" sz="1800" b="0" dirty="0"/>
          </a:p>
          <a:p>
            <a:pPr>
              <a:lnSpc>
                <a:spcPts val="2000"/>
              </a:lnSpc>
            </a:pPr>
            <a:r>
              <a:rPr lang="zh-CN" altLang="zh-CN" sz="1800" dirty="0">
                <a:solidFill>
                  <a:srgbClr val="FF0000"/>
                </a:solidFill>
              </a:rPr>
              <a:t>园区、企业未能充分认识到整治提升专项行动的重要意义。</a:t>
            </a:r>
            <a:r>
              <a:rPr lang="zh-CN" altLang="zh-CN" sz="1800" b="0" dirty="0"/>
              <a:t>未能结合实际情况制定具有针对性的任务清单。现场调研过程中，多次发现园区、企业提供的任务清单内容照搬照抄省市工作方案，缺少内容、目标、措施、完成时限等内容，有的企业甚至没有提供任务清单</a:t>
            </a:r>
            <a:r>
              <a:rPr lang="zh-CN" altLang="en-US" sz="1800" b="0" dirty="0"/>
              <a:t>。</a:t>
            </a:r>
            <a:endParaRPr lang="zh-CN" altLang="zh-CN" sz="1800" b="0" dirty="0"/>
          </a:p>
        </p:txBody>
      </p:sp>
      <p:sp>
        <p:nvSpPr>
          <p:cNvPr id="9"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2" name="picture 822"/>
          <p:cNvPicPr>
            <a:picLocks noChangeAspect="1"/>
          </p:cNvPicPr>
          <p:nvPr/>
        </p:nvPicPr>
        <p:blipFill>
          <a:blip r:embed="rId1"/>
          <a:stretch>
            <a:fillRect/>
          </a:stretch>
        </p:blipFill>
        <p:spPr>
          <a:xfrm rot="21600000">
            <a:off x="1048988" y="1818418"/>
            <a:ext cx="4457700" cy="2270284"/>
          </a:xfrm>
          <a:prstGeom prst="rect">
            <a:avLst/>
          </a:prstGeom>
        </p:spPr>
      </p:pic>
      <p:sp>
        <p:nvSpPr>
          <p:cNvPr id="824" name="path"/>
          <p:cNvSpPr/>
          <p:nvPr/>
        </p:nvSpPr>
        <p:spPr>
          <a:xfrm>
            <a:off x="1743837" y="2855214"/>
            <a:ext cx="2083307" cy="1173384"/>
          </a:xfrm>
          <a:custGeom>
            <a:avLst/>
            <a:gdLst/>
            <a:ahLst/>
            <a:cxnLst/>
            <a:rect l="0" t="0" r="0" b="0"/>
            <a:pathLst>
              <a:path w="4374" h="2463">
                <a:moveTo>
                  <a:pt x="20" y="0"/>
                </a:moveTo>
                <a:lnTo>
                  <a:pt x="20" y="2463"/>
                </a:lnTo>
                <a:moveTo>
                  <a:pt x="1431" y="763"/>
                </a:moveTo>
                <a:lnTo>
                  <a:pt x="1431" y="2420"/>
                </a:lnTo>
                <a:moveTo>
                  <a:pt x="2808" y="1267"/>
                </a:moveTo>
                <a:lnTo>
                  <a:pt x="2808" y="2399"/>
                </a:lnTo>
                <a:moveTo>
                  <a:pt x="4354" y="1670"/>
                </a:moveTo>
                <a:lnTo>
                  <a:pt x="4354" y="2442"/>
                </a:lnTo>
              </a:path>
            </a:pathLst>
          </a:custGeom>
          <a:noFill/>
          <a:ln w="25400" cap="flat">
            <a:solidFill>
              <a:srgbClr val="5B9BD5">
                <a:alpha val="100000"/>
              </a:srgbClr>
            </a:solidFill>
            <a:prstDash val="dash"/>
            <a:miter lim="1000000"/>
          </a:ln>
        </p:spPr>
        <p:txBody>
          <a:bodyPr rtlCol="0"/>
          <a:lstStyle/>
          <a:p>
            <a:pPr algn="ctr"/>
            <a:endParaRPr lang="zh-CN" altLang="en-US" sz="975"/>
          </a:p>
        </p:txBody>
      </p:sp>
      <p:pic>
        <p:nvPicPr>
          <p:cNvPr id="826" name="picture 826"/>
          <p:cNvPicPr>
            <a:picLocks noChangeAspect="1"/>
          </p:cNvPicPr>
          <p:nvPr/>
        </p:nvPicPr>
        <p:blipFill>
          <a:blip r:embed="rId2"/>
          <a:stretch>
            <a:fillRect/>
          </a:stretch>
        </p:blipFill>
        <p:spPr>
          <a:xfrm rot="21600000">
            <a:off x="1279874" y="1945196"/>
            <a:ext cx="4056317" cy="1903571"/>
          </a:xfrm>
          <a:prstGeom prst="rect">
            <a:avLst/>
          </a:prstGeom>
        </p:spPr>
      </p:pic>
      <p:sp>
        <p:nvSpPr>
          <p:cNvPr id="828" name="textbox 828"/>
          <p:cNvSpPr/>
          <p:nvPr/>
        </p:nvSpPr>
        <p:spPr>
          <a:xfrm>
            <a:off x="3543300" y="1544955"/>
            <a:ext cx="5276850" cy="1250950"/>
          </a:xfrm>
          <a:prstGeom prst="rect">
            <a:avLst/>
          </a:prstGeom>
        </p:spPr>
        <p:txBody>
          <a:bodyPr vert="horz" wrap="square" lIns="0" tIns="0" rIns="0" bIns="0"/>
          <a:lstStyle/>
          <a:p>
            <a:pPr algn="l" rtl="0" eaLnBrk="0">
              <a:lnSpc>
                <a:spcPct val="78000"/>
              </a:lnSpc>
            </a:pPr>
            <a:endParaRPr lang="en-US" altLang="en-US" sz="100" dirty="0"/>
          </a:p>
          <a:p>
            <a:pPr marL="12700" algn="l" rtl="0" eaLnBrk="0">
              <a:lnSpc>
                <a:spcPct val="89000"/>
              </a:lnSpc>
            </a:pPr>
            <a:r>
              <a:rPr sz="1800" b="1" kern="0" spc="-70" dirty="0">
                <a:solidFill>
                  <a:srgbClr val="000000">
                    <a:alpha val="100000"/>
                  </a:srgbClr>
                </a:solidFill>
                <a:latin typeface="微软雅黑" panose="020B0503020204020204" charset="-122"/>
                <a:ea typeface="微软雅黑" panose="020B0503020204020204" charset="-122"/>
                <a:cs typeface="微软雅黑" panose="020B0503020204020204" charset="-122"/>
                <a:sym typeface="+mn-ea"/>
              </a:rPr>
              <a:t>专家认为：安全生产管理要</a:t>
            </a:r>
            <a:r>
              <a:rPr sz="1800" b="1" kern="0" spc="-70" dirty="0">
                <a:solidFill>
                  <a:srgbClr val="2857AB">
                    <a:alpha val="100000"/>
                  </a:srgbClr>
                </a:solidFill>
                <a:latin typeface="微软雅黑" panose="020B0503020204020204" charset="-122"/>
                <a:ea typeface="微软雅黑" panose="020B0503020204020204" charset="-122"/>
                <a:cs typeface="微软雅黑" panose="020B0503020204020204" charset="-122"/>
                <a:sym typeface="+mn-ea"/>
              </a:rPr>
              <a:t>经历安全本能</a:t>
            </a:r>
            <a:r>
              <a:rPr sz="1800" b="1" kern="0" spc="-80" dirty="0">
                <a:solidFill>
                  <a:srgbClr val="2857AB">
                    <a:alpha val="100000"/>
                  </a:srgbClr>
                </a:solidFill>
                <a:latin typeface="微软雅黑" panose="020B0503020204020204" charset="-122"/>
                <a:ea typeface="微软雅黑" panose="020B0503020204020204" charset="-122"/>
                <a:cs typeface="微软雅黑" panose="020B0503020204020204" charset="-122"/>
                <a:sym typeface="+mn-ea"/>
              </a:rPr>
              <a:t>反应、</a:t>
            </a:r>
            <a:r>
              <a:rPr sz="1800" b="1" kern="0" spc="0" dirty="0">
                <a:solidFill>
                  <a:srgbClr val="2857AB">
                    <a:alpha val="100000"/>
                  </a:srgbClr>
                </a:solidFill>
                <a:latin typeface="微软雅黑" panose="020B0503020204020204" charset="-122"/>
                <a:ea typeface="微软雅黑" panose="020B0503020204020204" charset="-122"/>
                <a:cs typeface="微软雅黑" panose="020B0503020204020204" charset="-122"/>
              </a:rPr>
              <a:t>经验管理、制度管理、体系管理</a:t>
            </a:r>
            <a:r>
              <a:rPr sz="18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阶段，最终上升</a:t>
            </a:r>
            <a:r>
              <a:rPr sz="1800" b="1" kern="0" spc="-10" dirty="0">
                <a:solidFill>
                  <a:srgbClr val="000000">
                    <a:alpha val="100000"/>
                  </a:srgbClr>
                </a:solidFill>
                <a:latin typeface="微软雅黑" panose="020B0503020204020204" charset="-122"/>
                <a:ea typeface="微软雅黑" panose="020B0503020204020204" charset="-122"/>
                <a:cs typeface="微软雅黑" panose="020B0503020204020204" charset="-122"/>
              </a:rPr>
              <a:t>到文</a:t>
            </a:r>
            <a:r>
              <a:rPr sz="1800" b="1" kern="0" spc="0" dirty="0">
                <a:solidFill>
                  <a:srgbClr val="000000">
                    <a:alpha val="100000"/>
                  </a:srgbClr>
                </a:solidFill>
                <a:latin typeface="微软雅黑" panose="020B0503020204020204" charset="-122"/>
                <a:ea typeface="微软雅黑" panose="020B0503020204020204" charset="-122"/>
                <a:cs typeface="微软雅黑" panose="020B0503020204020204" charset="-122"/>
              </a:rPr>
              <a:t>化管理。但</a:t>
            </a:r>
            <a:r>
              <a:rPr sz="1800" b="1" kern="0" spc="0" dirty="0">
                <a:solidFill>
                  <a:srgbClr val="2857AB">
                    <a:alpha val="100000"/>
                  </a:srgbClr>
                </a:solidFill>
                <a:latin typeface="微软雅黑" panose="020B0503020204020204" charset="-122"/>
                <a:ea typeface="微软雅黑" panose="020B0503020204020204" charset="-122"/>
                <a:cs typeface="微软雅黑" panose="020B0503020204020204" charset="-122"/>
              </a:rPr>
              <a:t>安全文化的建设（或养成）贯</a:t>
            </a:r>
            <a:r>
              <a:rPr sz="1800" b="1" kern="0" spc="-10" dirty="0">
                <a:solidFill>
                  <a:srgbClr val="2857AB">
                    <a:alpha val="100000"/>
                  </a:srgbClr>
                </a:solidFill>
                <a:latin typeface="微软雅黑" panose="020B0503020204020204" charset="-122"/>
                <a:ea typeface="微软雅黑" panose="020B0503020204020204" charset="-122"/>
                <a:cs typeface="微软雅黑" panose="020B0503020204020204" charset="-122"/>
              </a:rPr>
              <a:t>穿于整个安</a:t>
            </a:r>
            <a:r>
              <a:rPr sz="1800" b="1" kern="0" spc="0" dirty="0">
                <a:solidFill>
                  <a:srgbClr val="2857AB">
                    <a:alpha val="100000"/>
                  </a:srgbClr>
                </a:solidFill>
                <a:latin typeface="微软雅黑" panose="020B0503020204020204" charset="-122"/>
                <a:ea typeface="微软雅黑" panose="020B0503020204020204" charset="-122"/>
                <a:cs typeface="微软雅黑" panose="020B0503020204020204" charset="-122"/>
              </a:rPr>
              <a:t> </a:t>
            </a:r>
            <a:r>
              <a:rPr sz="1800" b="1" kern="0" spc="-50" dirty="0">
                <a:solidFill>
                  <a:srgbClr val="2857AB">
                    <a:alpha val="100000"/>
                  </a:srgbClr>
                </a:solidFill>
                <a:latin typeface="微软雅黑" panose="020B0503020204020204" charset="-122"/>
                <a:ea typeface="微软雅黑" panose="020B0503020204020204" charset="-122"/>
                <a:cs typeface="微软雅黑" panose="020B0503020204020204" charset="-122"/>
              </a:rPr>
              <a:t>全生产的各个阶段。</a:t>
            </a:r>
            <a:endParaRPr lang="en-US" altLang="en-US" sz="1800" dirty="0"/>
          </a:p>
        </p:txBody>
      </p:sp>
      <p:sp>
        <p:nvSpPr>
          <p:cNvPr id="830" name="textbox 830"/>
          <p:cNvSpPr/>
          <p:nvPr/>
        </p:nvSpPr>
        <p:spPr>
          <a:xfrm>
            <a:off x="1171111" y="3209894"/>
            <a:ext cx="2542222" cy="730091"/>
          </a:xfrm>
          <a:prstGeom prst="rect">
            <a:avLst/>
          </a:prstGeom>
        </p:spPr>
        <p:txBody>
          <a:bodyPr vert="horz" wrap="square" lIns="0" tIns="0" rIns="0" bIns="0"/>
          <a:lstStyle/>
          <a:p>
            <a:pPr algn="l" rtl="0" eaLnBrk="0">
              <a:lnSpc>
                <a:spcPct val="89000"/>
              </a:lnSpc>
            </a:pPr>
            <a:endParaRPr lang="en-US" altLang="en-US" sz="100" dirty="0"/>
          </a:p>
          <a:p>
            <a:pPr marL="12700" algn="l" rtl="0" eaLnBrk="0">
              <a:lnSpc>
                <a:spcPct val="100000"/>
              </a:lnSpc>
            </a:pPr>
            <a:r>
              <a:rPr sz="9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本能反应</a:t>
            </a:r>
            <a:endParaRPr lang="en-US" altLang="en-US" sz="975" dirty="0"/>
          </a:p>
          <a:p>
            <a:pPr marL="868045" algn="l" rtl="0" eaLnBrk="0">
              <a:lnSpc>
                <a:spcPts val="1570"/>
              </a:lnSpc>
              <a:spcBef>
                <a:spcPts val="200"/>
              </a:spcBef>
            </a:pPr>
            <a:r>
              <a:rPr sz="9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经验管理</a:t>
            </a:r>
            <a:endParaRPr lang="en-US" altLang="en-US" sz="975" dirty="0"/>
          </a:p>
          <a:p>
            <a:pPr marL="1781175" algn="l" rtl="0" eaLnBrk="0">
              <a:lnSpc>
                <a:spcPct val="100000"/>
              </a:lnSpc>
              <a:spcBef>
                <a:spcPts val="550"/>
              </a:spcBef>
            </a:pPr>
            <a:r>
              <a:rPr sz="9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制度管理</a:t>
            </a:r>
            <a:endParaRPr lang="en-US" altLang="en-US" sz="975" dirty="0"/>
          </a:p>
          <a:p>
            <a:pPr algn="l" rtl="0" eaLnBrk="0">
              <a:lnSpc>
                <a:spcPct val="124000"/>
              </a:lnSpc>
            </a:pPr>
            <a:endParaRPr lang="en-US" altLang="en-US" sz="225" dirty="0"/>
          </a:p>
          <a:p>
            <a:pPr algn="r" rtl="0" eaLnBrk="0">
              <a:lnSpc>
                <a:spcPts val="1570"/>
              </a:lnSpc>
            </a:pPr>
            <a:r>
              <a:rPr sz="9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体系管理</a:t>
            </a:r>
            <a:endParaRPr lang="en-US" altLang="en-US" sz="975" dirty="0"/>
          </a:p>
        </p:txBody>
      </p:sp>
      <p:sp>
        <p:nvSpPr>
          <p:cNvPr id="836" name="textbox 836"/>
          <p:cNvSpPr/>
          <p:nvPr/>
        </p:nvSpPr>
        <p:spPr>
          <a:xfrm>
            <a:off x="1938020" y="4196080"/>
            <a:ext cx="3047365" cy="253365"/>
          </a:xfrm>
          <a:prstGeom prst="rect">
            <a:avLst/>
          </a:prstGeom>
        </p:spPr>
        <p:txBody>
          <a:bodyPr vert="horz" wrap="square" lIns="0" tIns="0" rIns="0" bIns="0"/>
          <a:lstStyle/>
          <a:p>
            <a:pPr algn="l" rtl="0" eaLnBrk="0">
              <a:lnSpc>
                <a:spcPct val="73000"/>
              </a:lnSpc>
            </a:pPr>
            <a:endParaRPr lang="en-US" altLang="en-US" sz="100" dirty="0"/>
          </a:p>
          <a:p>
            <a:pPr marL="12700" algn="l" rtl="0" eaLnBrk="0">
              <a:lnSpc>
                <a:spcPct val="98000"/>
              </a:lnSpc>
            </a:pPr>
            <a:r>
              <a:rPr sz="15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安</a:t>
            </a:r>
            <a:r>
              <a:rPr sz="1575" b="1" kern="0" spc="4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全</a:t>
            </a:r>
            <a:r>
              <a:rPr sz="1575" b="1" kern="0" spc="42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管</a:t>
            </a:r>
            <a:r>
              <a:rPr sz="1575" b="1" kern="0" spc="4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理</a:t>
            </a:r>
            <a:r>
              <a:rPr sz="1575" b="1" kern="0" spc="4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发</a:t>
            </a:r>
            <a:r>
              <a:rPr sz="1575" b="1" kern="0" spc="41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展</a:t>
            </a:r>
            <a:r>
              <a:rPr sz="1575" b="1" kern="0" spc="46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阶</a:t>
            </a:r>
            <a:r>
              <a:rPr sz="1575" b="1" kern="0" spc="39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段</a:t>
            </a:r>
            <a:endParaRPr lang="en-US" altLang="en-US" sz="1575" dirty="0"/>
          </a:p>
        </p:txBody>
      </p:sp>
      <p:sp>
        <p:nvSpPr>
          <p:cNvPr id="838" name="textbox 838"/>
          <p:cNvSpPr/>
          <p:nvPr/>
        </p:nvSpPr>
        <p:spPr>
          <a:xfrm>
            <a:off x="718535" y="2218097"/>
            <a:ext cx="239078" cy="1422559"/>
          </a:xfrm>
          <a:prstGeom prst="rect">
            <a:avLst/>
          </a:prstGeom>
        </p:spPr>
        <p:txBody>
          <a:bodyPr vert="eaVert" wrap="square" lIns="0" tIns="0" rIns="0" bIns="0"/>
          <a:lstStyle/>
          <a:p>
            <a:pPr algn="l" rtl="0" eaLnBrk="0">
              <a:lnSpc>
                <a:spcPct val="83000"/>
              </a:lnSpc>
            </a:pPr>
            <a:endParaRPr lang="en-US" altLang="en-US" sz="100" dirty="0"/>
          </a:p>
          <a:p>
            <a:pPr marL="12700" algn="l" rtl="0" eaLnBrk="0">
              <a:lnSpc>
                <a:spcPct val="90000"/>
              </a:lnSpc>
            </a:pPr>
            <a:r>
              <a:rPr sz="1575" b="1" kern="0" spc="140" dirty="0">
                <a:solidFill>
                  <a:srgbClr val="000000">
                    <a:alpha val="100000"/>
                  </a:srgbClr>
                </a:solidFill>
                <a:latin typeface="微软雅黑" panose="020B0503020204020204" charset="-122"/>
                <a:ea typeface="微软雅黑" panose="020B0503020204020204" charset="-122"/>
                <a:cs typeface="微软雅黑" panose="020B0503020204020204" charset="-122"/>
              </a:rPr>
              <a:t>事</a:t>
            </a:r>
            <a:r>
              <a:rPr sz="1575" b="1" kern="0" spc="28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140" dirty="0">
                <a:solidFill>
                  <a:srgbClr val="000000">
                    <a:alpha val="100000"/>
                  </a:srgbClr>
                </a:solidFill>
                <a:latin typeface="微软雅黑" panose="020B0503020204020204" charset="-122"/>
                <a:ea typeface="微软雅黑" panose="020B0503020204020204" charset="-122"/>
                <a:cs typeface="微软雅黑" panose="020B0503020204020204" charset="-122"/>
              </a:rPr>
              <a:t>故</a:t>
            </a:r>
            <a:r>
              <a:rPr sz="1575" b="1" kern="0" spc="25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140" dirty="0">
                <a:solidFill>
                  <a:srgbClr val="000000">
                    <a:alpha val="100000"/>
                  </a:srgbClr>
                </a:solidFill>
                <a:latin typeface="微软雅黑" panose="020B0503020204020204" charset="-122"/>
                <a:ea typeface="微软雅黑" panose="020B0503020204020204" charset="-122"/>
                <a:cs typeface="微软雅黑" panose="020B0503020204020204" charset="-122"/>
              </a:rPr>
              <a:t>伤</a:t>
            </a:r>
            <a:r>
              <a:rPr sz="1575" b="1" kern="0" spc="24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140" dirty="0">
                <a:solidFill>
                  <a:srgbClr val="000000">
                    <a:alpha val="100000"/>
                  </a:srgbClr>
                </a:solidFill>
                <a:latin typeface="微软雅黑" panose="020B0503020204020204" charset="-122"/>
                <a:ea typeface="微软雅黑" panose="020B0503020204020204" charset="-122"/>
                <a:cs typeface="微软雅黑" panose="020B0503020204020204" charset="-122"/>
              </a:rPr>
              <a:t>害</a:t>
            </a:r>
            <a:r>
              <a:rPr sz="1575" b="1" kern="0" spc="240" dirty="0">
                <a:solidFill>
                  <a:srgbClr val="000000">
                    <a:alpha val="100000"/>
                  </a:srgbClr>
                </a:solidFill>
                <a:latin typeface="微软雅黑" panose="020B0503020204020204" charset="-122"/>
                <a:ea typeface="微软雅黑" panose="020B0503020204020204" charset="-122"/>
                <a:cs typeface="微软雅黑" panose="020B0503020204020204" charset="-122"/>
              </a:rPr>
              <a:t> </a:t>
            </a:r>
            <a:r>
              <a:rPr sz="1575" b="1" kern="0" spc="140" dirty="0">
                <a:solidFill>
                  <a:srgbClr val="000000">
                    <a:alpha val="100000"/>
                  </a:srgbClr>
                </a:solidFill>
                <a:latin typeface="微软雅黑" panose="020B0503020204020204" charset="-122"/>
                <a:ea typeface="微软雅黑" panose="020B0503020204020204" charset="-122"/>
                <a:cs typeface="微软雅黑" panose="020B0503020204020204" charset="-122"/>
              </a:rPr>
              <a:t>率</a:t>
            </a:r>
            <a:endParaRPr lang="en-US" altLang="en-US" sz="1575" dirty="0"/>
          </a:p>
        </p:txBody>
      </p:sp>
      <p:sp>
        <p:nvSpPr>
          <p:cNvPr id="840" name="textbox 840"/>
          <p:cNvSpPr/>
          <p:nvPr/>
        </p:nvSpPr>
        <p:spPr>
          <a:xfrm>
            <a:off x="4105703" y="3846830"/>
            <a:ext cx="529113" cy="168593"/>
          </a:xfrm>
          <a:prstGeom prst="rect">
            <a:avLst/>
          </a:prstGeom>
        </p:spPr>
        <p:txBody>
          <a:bodyPr vert="horz" wrap="square" lIns="0" tIns="0" rIns="0" bIns="0"/>
          <a:lstStyle/>
          <a:p>
            <a:pPr algn="l" rtl="0" eaLnBrk="0">
              <a:lnSpc>
                <a:spcPct val="83000"/>
              </a:lnSpc>
            </a:pPr>
            <a:endParaRPr lang="en-US" altLang="en-US" sz="100" dirty="0"/>
          </a:p>
          <a:p>
            <a:pPr marL="12700" algn="l" rtl="0" eaLnBrk="0">
              <a:lnSpc>
                <a:spcPts val="1570"/>
              </a:lnSpc>
            </a:pPr>
            <a:r>
              <a:rPr sz="975" b="1" kern="0" spc="30" dirty="0">
                <a:solidFill>
                  <a:srgbClr val="000000">
                    <a:alpha val="100000"/>
                  </a:srgbClr>
                </a:solidFill>
                <a:latin typeface="微软雅黑" panose="020B0503020204020204" charset="-122"/>
                <a:ea typeface="微软雅黑" panose="020B0503020204020204" charset="-122"/>
                <a:cs typeface="微软雅黑" panose="020B0503020204020204" charset="-122"/>
              </a:rPr>
              <a:t>文化管理</a:t>
            </a:r>
            <a:endParaRPr lang="en-US" altLang="en-US" sz="975" dirty="0"/>
          </a:p>
        </p:txBody>
      </p:sp>
    </p:spTree>
  </p:cSld>
  <p:clrMapOvr>
    <a:masterClrMapping/>
  </p:clrMapOvr>
  <p:transition spd="slow">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Other_6"/>
          <p:cNvSpPr>
            <a:spLocks noEditPoints="1"/>
          </p:cNvSpPr>
          <p:nvPr>
            <p:custDataLst>
              <p:tags r:id="rId1"/>
            </p:custDataLst>
          </p:nvPr>
        </p:nvSpPr>
        <p:spPr bwMode="auto">
          <a:xfrm>
            <a:off x="3638135" y="2522697"/>
            <a:ext cx="1857723" cy="1857724"/>
          </a:xfrm>
          <a:custGeom>
            <a:avLst/>
            <a:gdLst>
              <a:gd name="T0" fmla="*/ 556 w 1252"/>
              <a:gd name="T1" fmla="*/ 1248 h 1252"/>
              <a:gd name="T2" fmla="*/ 375 w 1252"/>
              <a:gd name="T3" fmla="*/ 1200 h 1252"/>
              <a:gd name="T4" fmla="*/ 255 w 1252"/>
              <a:gd name="T5" fmla="*/ 1130 h 1252"/>
              <a:gd name="T6" fmla="*/ 122 w 1252"/>
              <a:gd name="T7" fmla="*/ 998 h 1252"/>
              <a:gd name="T8" fmla="*/ 52 w 1252"/>
              <a:gd name="T9" fmla="*/ 877 h 1252"/>
              <a:gd name="T10" fmla="*/ 4 w 1252"/>
              <a:gd name="T11" fmla="*/ 696 h 1252"/>
              <a:gd name="T12" fmla="*/ 4 w 1252"/>
              <a:gd name="T13" fmla="*/ 560 h 1252"/>
              <a:gd name="T14" fmla="*/ 137 w 1252"/>
              <a:gd name="T15" fmla="*/ 458 h 1252"/>
              <a:gd name="T16" fmla="*/ 120 w 1252"/>
              <a:gd name="T17" fmla="*/ 257 h 1252"/>
              <a:gd name="T18" fmla="*/ 287 w 1252"/>
              <a:gd name="T19" fmla="*/ 236 h 1252"/>
              <a:gd name="T20" fmla="*/ 372 w 1252"/>
              <a:gd name="T21" fmla="*/ 54 h 1252"/>
              <a:gd name="T22" fmla="*/ 528 w 1252"/>
              <a:gd name="T23" fmla="*/ 119 h 1252"/>
              <a:gd name="T24" fmla="*/ 626 w 1252"/>
              <a:gd name="T25" fmla="*/ 0 h 1252"/>
              <a:gd name="T26" fmla="*/ 724 w 1252"/>
              <a:gd name="T27" fmla="*/ 119 h 1252"/>
              <a:gd name="T28" fmla="*/ 879 w 1252"/>
              <a:gd name="T29" fmla="*/ 54 h 1252"/>
              <a:gd name="T30" fmla="*/ 965 w 1252"/>
              <a:gd name="T31" fmla="*/ 236 h 1252"/>
              <a:gd name="T32" fmla="*/ 1132 w 1252"/>
              <a:gd name="T33" fmla="*/ 257 h 1252"/>
              <a:gd name="T34" fmla="*/ 1115 w 1252"/>
              <a:gd name="T35" fmla="*/ 458 h 1252"/>
              <a:gd name="T36" fmla="*/ 1248 w 1252"/>
              <a:gd name="T37" fmla="*/ 560 h 1252"/>
              <a:gd name="T38" fmla="*/ 1248 w 1252"/>
              <a:gd name="T39" fmla="*/ 696 h 1252"/>
              <a:gd name="T40" fmla="*/ 1200 w 1252"/>
              <a:gd name="T41" fmla="*/ 877 h 1252"/>
              <a:gd name="T42" fmla="*/ 1130 w 1252"/>
              <a:gd name="T43" fmla="*/ 998 h 1252"/>
              <a:gd name="T44" fmla="*/ 997 w 1252"/>
              <a:gd name="T45" fmla="*/ 1130 h 1252"/>
              <a:gd name="T46" fmla="*/ 877 w 1252"/>
              <a:gd name="T47" fmla="*/ 1200 h 1252"/>
              <a:gd name="T48" fmla="*/ 696 w 1252"/>
              <a:gd name="T49" fmla="*/ 1248 h 1252"/>
              <a:gd name="T50" fmla="*/ 563 w 1252"/>
              <a:gd name="T51" fmla="*/ 1241 h 1252"/>
              <a:gd name="T52" fmla="*/ 717 w 1252"/>
              <a:gd name="T53" fmla="*/ 1126 h 1252"/>
              <a:gd name="T54" fmla="*/ 797 w 1252"/>
              <a:gd name="T55" fmla="*/ 1105 h 1252"/>
              <a:gd name="T56" fmla="*/ 955 w 1252"/>
              <a:gd name="T57" fmla="*/ 1014 h 1252"/>
              <a:gd name="T58" fmla="*/ 1013 w 1252"/>
              <a:gd name="T59" fmla="*/ 955 h 1252"/>
              <a:gd name="T60" fmla="*/ 1105 w 1252"/>
              <a:gd name="T61" fmla="*/ 797 h 1252"/>
              <a:gd name="T62" fmla="*/ 1126 w 1252"/>
              <a:gd name="T63" fmla="*/ 718 h 1252"/>
              <a:gd name="T64" fmla="*/ 1240 w 1252"/>
              <a:gd name="T65" fmla="*/ 563 h 1252"/>
              <a:gd name="T66" fmla="*/ 1106 w 1252"/>
              <a:gd name="T67" fmla="*/ 458 h 1252"/>
              <a:gd name="T68" fmla="*/ 1127 w 1252"/>
              <a:gd name="T69" fmla="*/ 265 h 1252"/>
              <a:gd name="T70" fmla="*/ 957 w 1252"/>
              <a:gd name="T71" fmla="*/ 241 h 1252"/>
              <a:gd name="T72" fmla="*/ 879 w 1252"/>
              <a:gd name="T73" fmla="*/ 63 h 1252"/>
              <a:gd name="T74" fmla="*/ 720 w 1252"/>
              <a:gd name="T75" fmla="*/ 127 h 1252"/>
              <a:gd name="T76" fmla="*/ 626 w 1252"/>
              <a:gd name="T77" fmla="*/ 9 h 1252"/>
              <a:gd name="T78" fmla="*/ 532 w 1252"/>
              <a:gd name="T79" fmla="*/ 127 h 1252"/>
              <a:gd name="T80" fmla="*/ 373 w 1252"/>
              <a:gd name="T81" fmla="*/ 63 h 1252"/>
              <a:gd name="T82" fmla="*/ 295 w 1252"/>
              <a:gd name="T83" fmla="*/ 241 h 1252"/>
              <a:gd name="T84" fmla="*/ 125 w 1252"/>
              <a:gd name="T85" fmla="*/ 265 h 1252"/>
              <a:gd name="T86" fmla="*/ 146 w 1252"/>
              <a:gd name="T87" fmla="*/ 458 h 1252"/>
              <a:gd name="T88" fmla="*/ 12 w 1252"/>
              <a:gd name="T89" fmla="*/ 563 h 1252"/>
              <a:gd name="T90" fmla="*/ 126 w 1252"/>
              <a:gd name="T91" fmla="*/ 718 h 1252"/>
              <a:gd name="T92" fmla="*/ 147 w 1252"/>
              <a:gd name="T93" fmla="*/ 797 h 1252"/>
              <a:gd name="T94" fmla="*/ 239 w 1252"/>
              <a:gd name="T95" fmla="*/ 955 h 1252"/>
              <a:gd name="T96" fmla="*/ 297 w 1252"/>
              <a:gd name="T97" fmla="*/ 1014 h 1252"/>
              <a:gd name="T98" fmla="*/ 455 w 1252"/>
              <a:gd name="T99" fmla="*/ 1105 h 1252"/>
              <a:gd name="T100" fmla="*/ 535 w 1252"/>
              <a:gd name="T101" fmla="*/ 1126 h 1252"/>
              <a:gd name="T102" fmla="*/ 288 w 1252"/>
              <a:gd name="T103" fmla="*/ 964 h 1252"/>
              <a:gd name="T104" fmla="*/ 626 w 1252"/>
              <a:gd name="T105" fmla="*/ 148 h 1252"/>
              <a:gd name="T106" fmla="*/ 964 w 1252"/>
              <a:gd name="T107" fmla="*/ 964 h 1252"/>
              <a:gd name="T108" fmla="*/ 157 w 1252"/>
              <a:gd name="T109" fmla="*/ 626 h 1252"/>
              <a:gd name="T110" fmla="*/ 626 w 1252"/>
              <a:gd name="T111" fmla="*/ 157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52" h="1252">
                <a:moveTo>
                  <a:pt x="626" y="1252"/>
                </a:moveTo>
                <a:cubicBezTo>
                  <a:pt x="604" y="1252"/>
                  <a:pt x="581" y="1251"/>
                  <a:pt x="559" y="1249"/>
                </a:cubicBezTo>
                <a:cubicBezTo>
                  <a:pt x="556" y="1248"/>
                  <a:pt x="556" y="1248"/>
                  <a:pt x="556" y="1248"/>
                </a:cubicBezTo>
                <a:cubicBezTo>
                  <a:pt x="528" y="1134"/>
                  <a:pt x="528" y="1134"/>
                  <a:pt x="528" y="1134"/>
                </a:cubicBezTo>
                <a:cubicBezTo>
                  <a:pt x="504" y="1129"/>
                  <a:pt x="480" y="1123"/>
                  <a:pt x="458" y="1115"/>
                </a:cubicBezTo>
                <a:cubicBezTo>
                  <a:pt x="375" y="1200"/>
                  <a:pt x="375" y="1200"/>
                  <a:pt x="375" y="1200"/>
                </a:cubicBezTo>
                <a:cubicBezTo>
                  <a:pt x="372" y="1199"/>
                  <a:pt x="372" y="1199"/>
                  <a:pt x="372" y="1199"/>
                </a:cubicBezTo>
                <a:cubicBezTo>
                  <a:pt x="332" y="1181"/>
                  <a:pt x="293" y="1158"/>
                  <a:pt x="257" y="1132"/>
                </a:cubicBezTo>
                <a:cubicBezTo>
                  <a:pt x="255" y="1130"/>
                  <a:pt x="255" y="1130"/>
                  <a:pt x="255" y="1130"/>
                </a:cubicBezTo>
                <a:cubicBezTo>
                  <a:pt x="287" y="1016"/>
                  <a:pt x="287" y="1016"/>
                  <a:pt x="287" y="1016"/>
                </a:cubicBezTo>
                <a:cubicBezTo>
                  <a:pt x="269" y="1001"/>
                  <a:pt x="252" y="983"/>
                  <a:pt x="236" y="965"/>
                </a:cubicBezTo>
                <a:cubicBezTo>
                  <a:pt x="122" y="998"/>
                  <a:pt x="122" y="998"/>
                  <a:pt x="122" y="998"/>
                </a:cubicBezTo>
                <a:cubicBezTo>
                  <a:pt x="120" y="995"/>
                  <a:pt x="120" y="995"/>
                  <a:pt x="120" y="995"/>
                </a:cubicBezTo>
                <a:cubicBezTo>
                  <a:pt x="94" y="959"/>
                  <a:pt x="72" y="921"/>
                  <a:pt x="54" y="880"/>
                </a:cubicBezTo>
                <a:cubicBezTo>
                  <a:pt x="52" y="877"/>
                  <a:pt x="52" y="877"/>
                  <a:pt x="52" y="877"/>
                </a:cubicBezTo>
                <a:cubicBezTo>
                  <a:pt x="137" y="795"/>
                  <a:pt x="137" y="795"/>
                  <a:pt x="137" y="795"/>
                </a:cubicBezTo>
                <a:cubicBezTo>
                  <a:pt x="130" y="772"/>
                  <a:pt x="123" y="748"/>
                  <a:pt x="119" y="725"/>
                </a:cubicBezTo>
                <a:cubicBezTo>
                  <a:pt x="4" y="696"/>
                  <a:pt x="4" y="696"/>
                  <a:pt x="4" y="696"/>
                </a:cubicBezTo>
                <a:cubicBezTo>
                  <a:pt x="4" y="693"/>
                  <a:pt x="4" y="693"/>
                  <a:pt x="4" y="693"/>
                </a:cubicBezTo>
                <a:cubicBezTo>
                  <a:pt x="1" y="671"/>
                  <a:pt x="0" y="648"/>
                  <a:pt x="0" y="626"/>
                </a:cubicBezTo>
                <a:cubicBezTo>
                  <a:pt x="0" y="604"/>
                  <a:pt x="1" y="582"/>
                  <a:pt x="4" y="560"/>
                </a:cubicBezTo>
                <a:cubicBezTo>
                  <a:pt x="4" y="557"/>
                  <a:pt x="4" y="557"/>
                  <a:pt x="4" y="557"/>
                </a:cubicBezTo>
                <a:cubicBezTo>
                  <a:pt x="119" y="528"/>
                  <a:pt x="119" y="528"/>
                  <a:pt x="119" y="528"/>
                </a:cubicBezTo>
                <a:cubicBezTo>
                  <a:pt x="123" y="504"/>
                  <a:pt x="130" y="481"/>
                  <a:pt x="137" y="458"/>
                </a:cubicBezTo>
                <a:cubicBezTo>
                  <a:pt x="52" y="376"/>
                  <a:pt x="52" y="376"/>
                  <a:pt x="52" y="376"/>
                </a:cubicBezTo>
                <a:cubicBezTo>
                  <a:pt x="54" y="373"/>
                  <a:pt x="54" y="373"/>
                  <a:pt x="54" y="373"/>
                </a:cubicBezTo>
                <a:cubicBezTo>
                  <a:pt x="72" y="332"/>
                  <a:pt x="94" y="293"/>
                  <a:pt x="120" y="257"/>
                </a:cubicBezTo>
                <a:cubicBezTo>
                  <a:pt x="122" y="255"/>
                  <a:pt x="122" y="255"/>
                  <a:pt x="122" y="255"/>
                </a:cubicBezTo>
                <a:cubicBezTo>
                  <a:pt x="236" y="287"/>
                  <a:pt x="236" y="287"/>
                  <a:pt x="236" y="287"/>
                </a:cubicBezTo>
                <a:cubicBezTo>
                  <a:pt x="252" y="269"/>
                  <a:pt x="269" y="252"/>
                  <a:pt x="287" y="236"/>
                </a:cubicBezTo>
                <a:cubicBezTo>
                  <a:pt x="255" y="122"/>
                  <a:pt x="255" y="122"/>
                  <a:pt x="255" y="122"/>
                </a:cubicBezTo>
                <a:cubicBezTo>
                  <a:pt x="257" y="121"/>
                  <a:pt x="257" y="121"/>
                  <a:pt x="257" y="121"/>
                </a:cubicBezTo>
                <a:cubicBezTo>
                  <a:pt x="293" y="94"/>
                  <a:pt x="332" y="72"/>
                  <a:pt x="372" y="54"/>
                </a:cubicBezTo>
                <a:cubicBezTo>
                  <a:pt x="375" y="53"/>
                  <a:pt x="375" y="53"/>
                  <a:pt x="375" y="53"/>
                </a:cubicBezTo>
                <a:cubicBezTo>
                  <a:pt x="458" y="138"/>
                  <a:pt x="458" y="138"/>
                  <a:pt x="458" y="138"/>
                </a:cubicBezTo>
                <a:cubicBezTo>
                  <a:pt x="480" y="130"/>
                  <a:pt x="504" y="123"/>
                  <a:pt x="528" y="119"/>
                </a:cubicBezTo>
                <a:cubicBezTo>
                  <a:pt x="556" y="4"/>
                  <a:pt x="556" y="4"/>
                  <a:pt x="556" y="4"/>
                </a:cubicBezTo>
                <a:cubicBezTo>
                  <a:pt x="559" y="4"/>
                  <a:pt x="559" y="4"/>
                  <a:pt x="559" y="4"/>
                </a:cubicBezTo>
                <a:cubicBezTo>
                  <a:pt x="581" y="2"/>
                  <a:pt x="604" y="0"/>
                  <a:pt x="626" y="0"/>
                </a:cubicBezTo>
                <a:cubicBezTo>
                  <a:pt x="648" y="0"/>
                  <a:pt x="671" y="2"/>
                  <a:pt x="693" y="4"/>
                </a:cubicBezTo>
                <a:cubicBezTo>
                  <a:pt x="696" y="4"/>
                  <a:pt x="696" y="4"/>
                  <a:pt x="696" y="4"/>
                </a:cubicBezTo>
                <a:cubicBezTo>
                  <a:pt x="724" y="119"/>
                  <a:pt x="724" y="119"/>
                  <a:pt x="724" y="119"/>
                </a:cubicBezTo>
                <a:cubicBezTo>
                  <a:pt x="748" y="123"/>
                  <a:pt x="772" y="130"/>
                  <a:pt x="794" y="138"/>
                </a:cubicBezTo>
                <a:cubicBezTo>
                  <a:pt x="877" y="53"/>
                  <a:pt x="877" y="53"/>
                  <a:pt x="877" y="53"/>
                </a:cubicBezTo>
                <a:cubicBezTo>
                  <a:pt x="879" y="54"/>
                  <a:pt x="879" y="54"/>
                  <a:pt x="879" y="54"/>
                </a:cubicBezTo>
                <a:cubicBezTo>
                  <a:pt x="920" y="72"/>
                  <a:pt x="959" y="94"/>
                  <a:pt x="995" y="121"/>
                </a:cubicBezTo>
                <a:cubicBezTo>
                  <a:pt x="997" y="122"/>
                  <a:pt x="997" y="122"/>
                  <a:pt x="997" y="122"/>
                </a:cubicBezTo>
                <a:cubicBezTo>
                  <a:pt x="965" y="236"/>
                  <a:pt x="965" y="236"/>
                  <a:pt x="965" y="236"/>
                </a:cubicBezTo>
                <a:cubicBezTo>
                  <a:pt x="983" y="252"/>
                  <a:pt x="1000" y="269"/>
                  <a:pt x="1016" y="287"/>
                </a:cubicBezTo>
                <a:cubicBezTo>
                  <a:pt x="1130" y="255"/>
                  <a:pt x="1130" y="255"/>
                  <a:pt x="1130" y="255"/>
                </a:cubicBezTo>
                <a:cubicBezTo>
                  <a:pt x="1132" y="257"/>
                  <a:pt x="1132" y="257"/>
                  <a:pt x="1132" y="257"/>
                </a:cubicBezTo>
                <a:cubicBezTo>
                  <a:pt x="1158" y="293"/>
                  <a:pt x="1180" y="332"/>
                  <a:pt x="1198" y="373"/>
                </a:cubicBezTo>
                <a:cubicBezTo>
                  <a:pt x="1200" y="376"/>
                  <a:pt x="1200" y="376"/>
                  <a:pt x="1200" y="376"/>
                </a:cubicBezTo>
                <a:cubicBezTo>
                  <a:pt x="1115" y="458"/>
                  <a:pt x="1115" y="458"/>
                  <a:pt x="1115" y="458"/>
                </a:cubicBezTo>
                <a:cubicBezTo>
                  <a:pt x="1123" y="481"/>
                  <a:pt x="1129" y="504"/>
                  <a:pt x="1133" y="528"/>
                </a:cubicBezTo>
                <a:cubicBezTo>
                  <a:pt x="1248" y="557"/>
                  <a:pt x="1248" y="557"/>
                  <a:pt x="1248" y="557"/>
                </a:cubicBezTo>
                <a:cubicBezTo>
                  <a:pt x="1248" y="560"/>
                  <a:pt x="1248" y="560"/>
                  <a:pt x="1248" y="560"/>
                </a:cubicBezTo>
                <a:cubicBezTo>
                  <a:pt x="1251" y="582"/>
                  <a:pt x="1252" y="604"/>
                  <a:pt x="1252" y="626"/>
                </a:cubicBezTo>
                <a:cubicBezTo>
                  <a:pt x="1252" y="649"/>
                  <a:pt x="1251" y="671"/>
                  <a:pt x="1248" y="693"/>
                </a:cubicBezTo>
                <a:cubicBezTo>
                  <a:pt x="1248" y="696"/>
                  <a:pt x="1248" y="696"/>
                  <a:pt x="1248" y="696"/>
                </a:cubicBezTo>
                <a:cubicBezTo>
                  <a:pt x="1133" y="725"/>
                  <a:pt x="1133" y="725"/>
                  <a:pt x="1133" y="725"/>
                </a:cubicBezTo>
                <a:cubicBezTo>
                  <a:pt x="1129" y="748"/>
                  <a:pt x="1122" y="772"/>
                  <a:pt x="1115" y="795"/>
                </a:cubicBezTo>
                <a:cubicBezTo>
                  <a:pt x="1200" y="877"/>
                  <a:pt x="1200" y="877"/>
                  <a:pt x="1200" y="877"/>
                </a:cubicBezTo>
                <a:cubicBezTo>
                  <a:pt x="1198" y="880"/>
                  <a:pt x="1198" y="880"/>
                  <a:pt x="1198" y="880"/>
                </a:cubicBezTo>
                <a:cubicBezTo>
                  <a:pt x="1180" y="920"/>
                  <a:pt x="1158" y="959"/>
                  <a:pt x="1132" y="995"/>
                </a:cubicBezTo>
                <a:cubicBezTo>
                  <a:pt x="1130" y="998"/>
                  <a:pt x="1130" y="998"/>
                  <a:pt x="1130" y="998"/>
                </a:cubicBezTo>
                <a:cubicBezTo>
                  <a:pt x="1016" y="965"/>
                  <a:pt x="1016" y="965"/>
                  <a:pt x="1016" y="965"/>
                </a:cubicBezTo>
                <a:cubicBezTo>
                  <a:pt x="1000" y="983"/>
                  <a:pt x="983" y="1001"/>
                  <a:pt x="965" y="1016"/>
                </a:cubicBezTo>
                <a:cubicBezTo>
                  <a:pt x="997" y="1130"/>
                  <a:pt x="997" y="1130"/>
                  <a:pt x="997" y="1130"/>
                </a:cubicBezTo>
                <a:cubicBezTo>
                  <a:pt x="995" y="1132"/>
                  <a:pt x="995" y="1132"/>
                  <a:pt x="995" y="1132"/>
                </a:cubicBezTo>
                <a:cubicBezTo>
                  <a:pt x="959" y="1158"/>
                  <a:pt x="920" y="1181"/>
                  <a:pt x="879" y="1199"/>
                </a:cubicBezTo>
                <a:cubicBezTo>
                  <a:pt x="877" y="1200"/>
                  <a:pt x="877" y="1200"/>
                  <a:pt x="877" y="1200"/>
                </a:cubicBezTo>
                <a:cubicBezTo>
                  <a:pt x="794" y="1115"/>
                  <a:pt x="794" y="1115"/>
                  <a:pt x="794" y="1115"/>
                </a:cubicBezTo>
                <a:cubicBezTo>
                  <a:pt x="772" y="1123"/>
                  <a:pt x="748" y="1129"/>
                  <a:pt x="724" y="1134"/>
                </a:cubicBezTo>
                <a:cubicBezTo>
                  <a:pt x="696" y="1248"/>
                  <a:pt x="696" y="1248"/>
                  <a:pt x="696" y="1248"/>
                </a:cubicBezTo>
                <a:cubicBezTo>
                  <a:pt x="693" y="1249"/>
                  <a:pt x="693" y="1249"/>
                  <a:pt x="693" y="1249"/>
                </a:cubicBezTo>
                <a:cubicBezTo>
                  <a:pt x="671" y="1251"/>
                  <a:pt x="648" y="1252"/>
                  <a:pt x="626" y="1252"/>
                </a:cubicBezTo>
                <a:close/>
                <a:moveTo>
                  <a:pt x="563" y="1241"/>
                </a:moveTo>
                <a:cubicBezTo>
                  <a:pt x="584" y="1243"/>
                  <a:pt x="605" y="1244"/>
                  <a:pt x="626" y="1244"/>
                </a:cubicBezTo>
                <a:cubicBezTo>
                  <a:pt x="647" y="1244"/>
                  <a:pt x="668" y="1243"/>
                  <a:pt x="689" y="1241"/>
                </a:cubicBezTo>
                <a:cubicBezTo>
                  <a:pt x="717" y="1126"/>
                  <a:pt x="717" y="1126"/>
                  <a:pt x="717" y="1126"/>
                </a:cubicBezTo>
                <a:cubicBezTo>
                  <a:pt x="720" y="1126"/>
                  <a:pt x="720" y="1126"/>
                  <a:pt x="720" y="1126"/>
                </a:cubicBezTo>
                <a:cubicBezTo>
                  <a:pt x="745" y="1121"/>
                  <a:pt x="770" y="1114"/>
                  <a:pt x="794" y="1106"/>
                </a:cubicBezTo>
                <a:cubicBezTo>
                  <a:pt x="797" y="1105"/>
                  <a:pt x="797" y="1105"/>
                  <a:pt x="797" y="1105"/>
                </a:cubicBezTo>
                <a:cubicBezTo>
                  <a:pt x="879" y="1190"/>
                  <a:pt x="879" y="1190"/>
                  <a:pt x="879" y="1190"/>
                </a:cubicBezTo>
                <a:cubicBezTo>
                  <a:pt x="917" y="1173"/>
                  <a:pt x="953" y="1151"/>
                  <a:pt x="988" y="1127"/>
                </a:cubicBezTo>
                <a:cubicBezTo>
                  <a:pt x="955" y="1014"/>
                  <a:pt x="955" y="1014"/>
                  <a:pt x="955" y="1014"/>
                </a:cubicBezTo>
                <a:cubicBezTo>
                  <a:pt x="957" y="1012"/>
                  <a:pt x="957" y="1012"/>
                  <a:pt x="957" y="1012"/>
                </a:cubicBezTo>
                <a:cubicBezTo>
                  <a:pt x="977" y="995"/>
                  <a:pt x="995" y="977"/>
                  <a:pt x="1011" y="958"/>
                </a:cubicBezTo>
                <a:cubicBezTo>
                  <a:pt x="1013" y="955"/>
                  <a:pt x="1013" y="955"/>
                  <a:pt x="1013" y="955"/>
                </a:cubicBezTo>
                <a:cubicBezTo>
                  <a:pt x="1127" y="988"/>
                  <a:pt x="1127" y="988"/>
                  <a:pt x="1127" y="988"/>
                </a:cubicBezTo>
                <a:cubicBezTo>
                  <a:pt x="1151" y="954"/>
                  <a:pt x="1172" y="917"/>
                  <a:pt x="1189" y="879"/>
                </a:cubicBezTo>
                <a:cubicBezTo>
                  <a:pt x="1105" y="797"/>
                  <a:pt x="1105" y="797"/>
                  <a:pt x="1105" y="797"/>
                </a:cubicBezTo>
                <a:cubicBezTo>
                  <a:pt x="1106" y="795"/>
                  <a:pt x="1106" y="795"/>
                  <a:pt x="1106" y="795"/>
                </a:cubicBezTo>
                <a:cubicBezTo>
                  <a:pt x="1114" y="771"/>
                  <a:pt x="1121" y="746"/>
                  <a:pt x="1125" y="720"/>
                </a:cubicBezTo>
                <a:cubicBezTo>
                  <a:pt x="1126" y="718"/>
                  <a:pt x="1126" y="718"/>
                  <a:pt x="1126" y="718"/>
                </a:cubicBezTo>
                <a:cubicBezTo>
                  <a:pt x="1240" y="689"/>
                  <a:pt x="1240" y="689"/>
                  <a:pt x="1240" y="689"/>
                </a:cubicBezTo>
                <a:cubicBezTo>
                  <a:pt x="1242" y="668"/>
                  <a:pt x="1243" y="647"/>
                  <a:pt x="1243" y="626"/>
                </a:cubicBezTo>
                <a:cubicBezTo>
                  <a:pt x="1243" y="605"/>
                  <a:pt x="1242" y="584"/>
                  <a:pt x="1240" y="563"/>
                </a:cubicBezTo>
                <a:cubicBezTo>
                  <a:pt x="1126" y="535"/>
                  <a:pt x="1126" y="535"/>
                  <a:pt x="1126" y="535"/>
                </a:cubicBezTo>
                <a:cubicBezTo>
                  <a:pt x="1125" y="532"/>
                  <a:pt x="1125" y="532"/>
                  <a:pt x="1125" y="532"/>
                </a:cubicBezTo>
                <a:cubicBezTo>
                  <a:pt x="1121" y="507"/>
                  <a:pt x="1114" y="482"/>
                  <a:pt x="1106" y="458"/>
                </a:cubicBezTo>
                <a:cubicBezTo>
                  <a:pt x="1105" y="455"/>
                  <a:pt x="1105" y="455"/>
                  <a:pt x="1105" y="455"/>
                </a:cubicBezTo>
                <a:cubicBezTo>
                  <a:pt x="1189" y="374"/>
                  <a:pt x="1189" y="374"/>
                  <a:pt x="1189" y="374"/>
                </a:cubicBezTo>
                <a:cubicBezTo>
                  <a:pt x="1172" y="335"/>
                  <a:pt x="1151" y="299"/>
                  <a:pt x="1127" y="265"/>
                </a:cubicBezTo>
                <a:cubicBezTo>
                  <a:pt x="1013" y="297"/>
                  <a:pt x="1013" y="297"/>
                  <a:pt x="1013" y="297"/>
                </a:cubicBezTo>
                <a:cubicBezTo>
                  <a:pt x="1011" y="295"/>
                  <a:pt x="1011" y="295"/>
                  <a:pt x="1011" y="295"/>
                </a:cubicBezTo>
                <a:cubicBezTo>
                  <a:pt x="995" y="276"/>
                  <a:pt x="977" y="257"/>
                  <a:pt x="957" y="241"/>
                </a:cubicBezTo>
                <a:cubicBezTo>
                  <a:pt x="955" y="239"/>
                  <a:pt x="955" y="239"/>
                  <a:pt x="955" y="239"/>
                </a:cubicBezTo>
                <a:cubicBezTo>
                  <a:pt x="988" y="126"/>
                  <a:pt x="988" y="126"/>
                  <a:pt x="988" y="126"/>
                </a:cubicBezTo>
                <a:cubicBezTo>
                  <a:pt x="953" y="101"/>
                  <a:pt x="917" y="80"/>
                  <a:pt x="879" y="63"/>
                </a:cubicBezTo>
                <a:cubicBezTo>
                  <a:pt x="797" y="148"/>
                  <a:pt x="797" y="148"/>
                  <a:pt x="797" y="148"/>
                </a:cubicBezTo>
                <a:cubicBezTo>
                  <a:pt x="794" y="147"/>
                  <a:pt x="794" y="147"/>
                  <a:pt x="794" y="147"/>
                </a:cubicBezTo>
                <a:cubicBezTo>
                  <a:pt x="770" y="138"/>
                  <a:pt x="745" y="131"/>
                  <a:pt x="720" y="127"/>
                </a:cubicBezTo>
                <a:cubicBezTo>
                  <a:pt x="717" y="126"/>
                  <a:pt x="717" y="126"/>
                  <a:pt x="717" y="126"/>
                </a:cubicBezTo>
                <a:cubicBezTo>
                  <a:pt x="689" y="12"/>
                  <a:pt x="689" y="12"/>
                  <a:pt x="689" y="12"/>
                </a:cubicBezTo>
                <a:cubicBezTo>
                  <a:pt x="668" y="10"/>
                  <a:pt x="647" y="9"/>
                  <a:pt x="626" y="9"/>
                </a:cubicBezTo>
                <a:cubicBezTo>
                  <a:pt x="605" y="9"/>
                  <a:pt x="584" y="10"/>
                  <a:pt x="563" y="12"/>
                </a:cubicBezTo>
                <a:cubicBezTo>
                  <a:pt x="535" y="126"/>
                  <a:pt x="535" y="126"/>
                  <a:pt x="535" y="126"/>
                </a:cubicBezTo>
                <a:cubicBezTo>
                  <a:pt x="532" y="127"/>
                  <a:pt x="532" y="127"/>
                  <a:pt x="532" y="127"/>
                </a:cubicBezTo>
                <a:cubicBezTo>
                  <a:pt x="507" y="131"/>
                  <a:pt x="482" y="138"/>
                  <a:pt x="458" y="147"/>
                </a:cubicBezTo>
                <a:cubicBezTo>
                  <a:pt x="455" y="148"/>
                  <a:pt x="455" y="148"/>
                  <a:pt x="455" y="148"/>
                </a:cubicBezTo>
                <a:cubicBezTo>
                  <a:pt x="373" y="63"/>
                  <a:pt x="373" y="63"/>
                  <a:pt x="373" y="63"/>
                </a:cubicBezTo>
                <a:cubicBezTo>
                  <a:pt x="335" y="80"/>
                  <a:pt x="298" y="101"/>
                  <a:pt x="264" y="126"/>
                </a:cubicBezTo>
                <a:cubicBezTo>
                  <a:pt x="297" y="239"/>
                  <a:pt x="297" y="239"/>
                  <a:pt x="297" y="239"/>
                </a:cubicBezTo>
                <a:cubicBezTo>
                  <a:pt x="295" y="241"/>
                  <a:pt x="295" y="241"/>
                  <a:pt x="295" y="241"/>
                </a:cubicBezTo>
                <a:cubicBezTo>
                  <a:pt x="275" y="257"/>
                  <a:pt x="257" y="276"/>
                  <a:pt x="241" y="295"/>
                </a:cubicBezTo>
                <a:cubicBezTo>
                  <a:pt x="239" y="297"/>
                  <a:pt x="239" y="297"/>
                  <a:pt x="239" y="297"/>
                </a:cubicBezTo>
                <a:cubicBezTo>
                  <a:pt x="125" y="265"/>
                  <a:pt x="125" y="265"/>
                  <a:pt x="125" y="265"/>
                </a:cubicBezTo>
                <a:cubicBezTo>
                  <a:pt x="101" y="299"/>
                  <a:pt x="80" y="335"/>
                  <a:pt x="63" y="374"/>
                </a:cubicBezTo>
                <a:cubicBezTo>
                  <a:pt x="147" y="455"/>
                  <a:pt x="147" y="455"/>
                  <a:pt x="147" y="455"/>
                </a:cubicBezTo>
                <a:cubicBezTo>
                  <a:pt x="146" y="458"/>
                  <a:pt x="146" y="458"/>
                  <a:pt x="146" y="458"/>
                </a:cubicBezTo>
                <a:cubicBezTo>
                  <a:pt x="138" y="482"/>
                  <a:pt x="131" y="507"/>
                  <a:pt x="127" y="532"/>
                </a:cubicBezTo>
                <a:cubicBezTo>
                  <a:pt x="126" y="535"/>
                  <a:pt x="126" y="535"/>
                  <a:pt x="126" y="535"/>
                </a:cubicBezTo>
                <a:cubicBezTo>
                  <a:pt x="12" y="563"/>
                  <a:pt x="12" y="563"/>
                  <a:pt x="12" y="563"/>
                </a:cubicBezTo>
                <a:cubicBezTo>
                  <a:pt x="10" y="584"/>
                  <a:pt x="9" y="606"/>
                  <a:pt x="9" y="626"/>
                </a:cubicBezTo>
                <a:cubicBezTo>
                  <a:pt x="9" y="647"/>
                  <a:pt x="10" y="668"/>
                  <a:pt x="12" y="689"/>
                </a:cubicBezTo>
                <a:cubicBezTo>
                  <a:pt x="126" y="718"/>
                  <a:pt x="126" y="718"/>
                  <a:pt x="126" y="718"/>
                </a:cubicBezTo>
                <a:cubicBezTo>
                  <a:pt x="127" y="720"/>
                  <a:pt x="127" y="720"/>
                  <a:pt x="127" y="720"/>
                </a:cubicBezTo>
                <a:cubicBezTo>
                  <a:pt x="131" y="746"/>
                  <a:pt x="138" y="771"/>
                  <a:pt x="146" y="795"/>
                </a:cubicBezTo>
                <a:cubicBezTo>
                  <a:pt x="147" y="797"/>
                  <a:pt x="147" y="797"/>
                  <a:pt x="147" y="797"/>
                </a:cubicBezTo>
                <a:cubicBezTo>
                  <a:pt x="63" y="879"/>
                  <a:pt x="63" y="879"/>
                  <a:pt x="63" y="879"/>
                </a:cubicBezTo>
                <a:cubicBezTo>
                  <a:pt x="80" y="917"/>
                  <a:pt x="101" y="954"/>
                  <a:pt x="125" y="988"/>
                </a:cubicBezTo>
                <a:cubicBezTo>
                  <a:pt x="239" y="955"/>
                  <a:pt x="239" y="955"/>
                  <a:pt x="239" y="955"/>
                </a:cubicBezTo>
                <a:cubicBezTo>
                  <a:pt x="241" y="958"/>
                  <a:pt x="241" y="958"/>
                  <a:pt x="241" y="958"/>
                </a:cubicBezTo>
                <a:cubicBezTo>
                  <a:pt x="257" y="977"/>
                  <a:pt x="275" y="995"/>
                  <a:pt x="295" y="1012"/>
                </a:cubicBezTo>
                <a:cubicBezTo>
                  <a:pt x="297" y="1014"/>
                  <a:pt x="297" y="1014"/>
                  <a:pt x="297" y="1014"/>
                </a:cubicBezTo>
                <a:cubicBezTo>
                  <a:pt x="264" y="1127"/>
                  <a:pt x="264" y="1127"/>
                  <a:pt x="264" y="1127"/>
                </a:cubicBezTo>
                <a:cubicBezTo>
                  <a:pt x="298" y="1151"/>
                  <a:pt x="335" y="1173"/>
                  <a:pt x="373" y="1190"/>
                </a:cubicBezTo>
                <a:cubicBezTo>
                  <a:pt x="455" y="1105"/>
                  <a:pt x="455" y="1105"/>
                  <a:pt x="455" y="1105"/>
                </a:cubicBezTo>
                <a:cubicBezTo>
                  <a:pt x="458" y="1106"/>
                  <a:pt x="458" y="1106"/>
                  <a:pt x="458" y="1106"/>
                </a:cubicBezTo>
                <a:cubicBezTo>
                  <a:pt x="482" y="1114"/>
                  <a:pt x="507" y="1121"/>
                  <a:pt x="532" y="1126"/>
                </a:cubicBezTo>
                <a:cubicBezTo>
                  <a:pt x="535" y="1126"/>
                  <a:pt x="535" y="1126"/>
                  <a:pt x="535" y="1126"/>
                </a:cubicBezTo>
                <a:lnTo>
                  <a:pt x="563" y="1241"/>
                </a:lnTo>
                <a:close/>
                <a:moveTo>
                  <a:pt x="626" y="1104"/>
                </a:moveTo>
                <a:cubicBezTo>
                  <a:pt x="498" y="1104"/>
                  <a:pt x="378" y="1055"/>
                  <a:pt x="288" y="964"/>
                </a:cubicBezTo>
                <a:cubicBezTo>
                  <a:pt x="198" y="874"/>
                  <a:pt x="148" y="754"/>
                  <a:pt x="148" y="626"/>
                </a:cubicBezTo>
                <a:cubicBezTo>
                  <a:pt x="148" y="499"/>
                  <a:pt x="198" y="379"/>
                  <a:pt x="288" y="288"/>
                </a:cubicBezTo>
                <a:cubicBezTo>
                  <a:pt x="378" y="198"/>
                  <a:pt x="498" y="148"/>
                  <a:pt x="626" y="148"/>
                </a:cubicBezTo>
                <a:cubicBezTo>
                  <a:pt x="754" y="148"/>
                  <a:pt x="874" y="198"/>
                  <a:pt x="964" y="288"/>
                </a:cubicBezTo>
                <a:cubicBezTo>
                  <a:pt x="1054" y="379"/>
                  <a:pt x="1104" y="499"/>
                  <a:pt x="1104" y="626"/>
                </a:cubicBezTo>
                <a:cubicBezTo>
                  <a:pt x="1104" y="754"/>
                  <a:pt x="1054" y="874"/>
                  <a:pt x="964" y="964"/>
                </a:cubicBezTo>
                <a:cubicBezTo>
                  <a:pt x="874" y="1055"/>
                  <a:pt x="754" y="1104"/>
                  <a:pt x="626" y="1104"/>
                </a:cubicBezTo>
                <a:close/>
                <a:moveTo>
                  <a:pt x="626" y="157"/>
                </a:moveTo>
                <a:cubicBezTo>
                  <a:pt x="367" y="157"/>
                  <a:pt x="157" y="367"/>
                  <a:pt x="157" y="626"/>
                </a:cubicBezTo>
                <a:cubicBezTo>
                  <a:pt x="157" y="885"/>
                  <a:pt x="367" y="1096"/>
                  <a:pt x="626" y="1096"/>
                </a:cubicBezTo>
                <a:cubicBezTo>
                  <a:pt x="885" y="1096"/>
                  <a:pt x="1095" y="885"/>
                  <a:pt x="1095" y="626"/>
                </a:cubicBezTo>
                <a:cubicBezTo>
                  <a:pt x="1095" y="367"/>
                  <a:pt x="885" y="157"/>
                  <a:pt x="626" y="157"/>
                </a:cubicBezTo>
                <a:close/>
              </a:path>
            </a:pathLst>
          </a:custGeom>
          <a:solidFill>
            <a:sysClr val="window" lastClr="FFFFFF">
              <a:lumMod val="75000"/>
            </a:sysClr>
          </a:solidFill>
          <a:ln>
            <a:noFill/>
          </a:ln>
        </p:spPr>
        <p:txBody>
          <a:bodyPr lIns="61722" tIns="30861" rIns="61722" bIns="30861"/>
          <a:lstStyle/>
          <a:p>
            <a:pPr defTabSz="822960">
              <a:defRPr/>
            </a:pPr>
            <a:endParaRPr lang="zh-CN" altLang="en-US" sz="1620" kern="0">
              <a:solidFill>
                <a:sysClr val="windowText" lastClr="000000"/>
              </a:solidFill>
            </a:endParaRPr>
          </a:p>
        </p:txBody>
      </p:sp>
      <p:sp>
        <p:nvSpPr>
          <p:cNvPr id="4" name="MH_Other_7"/>
          <p:cNvSpPr/>
          <p:nvPr>
            <p:custDataLst>
              <p:tags r:id="rId2"/>
            </p:custDataLst>
          </p:nvPr>
        </p:nvSpPr>
        <p:spPr bwMode="auto">
          <a:xfrm>
            <a:off x="3946041" y="2810079"/>
            <a:ext cx="1250302" cy="1946364"/>
          </a:xfrm>
          <a:custGeom>
            <a:avLst/>
            <a:gdLst>
              <a:gd name="T0" fmla="*/ 2147483646 w 842"/>
              <a:gd name="T1" fmla="*/ 2147483646 h 1312"/>
              <a:gd name="T2" fmla="*/ 2147483646 w 842"/>
              <a:gd name="T3" fmla="*/ 2147483646 h 1312"/>
              <a:gd name="T4" fmla="*/ 2147483646 w 842"/>
              <a:gd name="T5" fmla="*/ 2147483646 h 1312"/>
              <a:gd name="T6" fmla="*/ 2147483646 w 842"/>
              <a:gd name="T7" fmla="*/ 2147483646 h 1312"/>
              <a:gd name="T8" fmla="*/ 2147483646 w 842"/>
              <a:gd name="T9" fmla="*/ 2147483646 h 1312"/>
              <a:gd name="T10" fmla="*/ 2147483646 w 842"/>
              <a:gd name="T11" fmla="*/ 2147483646 h 1312"/>
              <a:gd name="T12" fmla="*/ 2147483646 w 842"/>
              <a:gd name="T13" fmla="*/ 2147483646 h 1312"/>
              <a:gd name="T14" fmla="*/ 2147483646 w 842"/>
              <a:gd name="T15" fmla="*/ 2147483646 h 1312"/>
              <a:gd name="T16" fmla="*/ 2147483646 w 842"/>
              <a:gd name="T17" fmla="*/ 2147483646 h 1312"/>
              <a:gd name="T18" fmla="*/ 2147483646 w 842"/>
              <a:gd name="T19" fmla="*/ 2147483646 h 1312"/>
              <a:gd name="T20" fmla="*/ 2147483646 w 842"/>
              <a:gd name="T21" fmla="*/ 2147483646 h 1312"/>
              <a:gd name="T22" fmla="*/ 2147483646 w 842"/>
              <a:gd name="T23" fmla="*/ 2147483646 h 1312"/>
              <a:gd name="T24" fmla="*/ 2147483646 w 842"/>
              <a:gd name="T25" fmla="*/ 2147483646 h 1312"/>
              <a:gd name="T26" fmla="*/ 2147483646 w 842"/>
              <a:gd name="T27" fmla="*/ 2147483646 h 1312"/>
              <a:gd name="T28" fmla="*/ 2147483646 w 842"/>
              <a:gd name="T29" fmla="*/ 2147483646 h 1312"/>
              <a:gd name="T30" fmla="*/ 2147483646 w 842"/>
              <a:gd name="T31" fmla="*/ 2147483646 h 1312"/>
              <a:gd name="T32" fmla="*/ 2147483646 w 842"/>
              <a:gd name="T33" fmla="*/ 2147483646 h 1312"/>
              <a:gd name="T34" fmla="*/ 0 w 842"/>
              <a:gd name="T35" fmla="*/ 2147483646 h 1312"/>
              <a:gd name="T36" fmla="*/ 2147483646 w 842"/>
              <a:gd name="T37" fmla="*/ 0 h 1312"/>
              <a:gd name="T38" fmla="*/ 2147483646 w 842"/>
              <a:gd name="T39" fmla="*/ 0 h 1312"/>
              <a:gd name="T40" fmla="*/ 2147483646 w 842"/>
              <a:gd name="T41" fmla="*/ 2147483646 h 1312"/>
              <a:gd name="T42" fmla="*/ 2147483646 w 842"/>
              <a:gd name="T43" fmla="*/ 2147483646 h 1312"/>
              <a:gd name="T44" fmla="*/ 2147483646 w 842"/>
              <a:gd name="T45" fmla="*/ 2147483646 h 1312"/>
              <a:gd name="T46" fmla="*/ 2147483646 w 842"/>
              <a:gd name="T47" fmla="*/ 2147483646 h 1312"/>
              <a:gd name="T48" fmla="*/ 2147483646 w 842"/>
              <a:gd name="T49" fmla="*/ 2147483646 h 1312"/>
              <a:gd name="T50" fmla="*/ 2147483646 w 842"/>
              <a:gd name="T51" fmla="*/ 2147483646 h 1312"/>
              <a:gd name="T52" fmla="*/ 2147483646 w 842"/>
              <a:gd name="T53" fmla="*/ 2147483646 h 1312"/>
              <a:gd name="T54" fmla="*/ 2147483646 w 842"/>
              <a:gd name="T55" fmla="*/ 2147483646 h 1312"/>
              <a:gd name="T56" fmla="*/ 2147483646 w 842"/>
              <a:gd name="T57" fmla="*/ 2147483646 h 1312"/>
              <a:gd name="T58" fmla="*/ 2147483646 w 842"/>
              <a:gd name="T59" fmla="*/ 2147483646 h 1312"/>
              <a:gd name="T60" fmla="*/ 2147483646 w 842"/>
              <a:gd name="T61" fmla="*/ 2147483646 h 1312"/>
              <a:gd name="T62" fmla="*/ 2147483646 w 842"/>
              <a:gd name="T63" fmla="*/ 2147483646 h 1312"/>
              <a:gd name="T64" fmla="*/ 2147483646 w 842"/>
              <a:gd name="T65" fmla="*/ 2147483646 h 1312"/>
              <a:gd name="T66" fmla="*/ 2147483646 w 842"/>
              <a:gd name="T67" fmla="*/ 2147483646 h 131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42" h="1312">
                <a:moveTo>
                  <a:pt x="388" y="1312"/>
                </a:moveTo>
                <a:cubicBezTo>
                  <a:pt x="362" y="1312"/>
                  <a:pt x="340" y="1291"/>
                  <a:pt x="340" y="1265"/>
                </a:cubicBezTo>
                <a:cubicBezTo>
                  <a:pt x="340" y="1259"/>
                  <a:pt x="341" y="1254"/>
                  <a:pt x="343" y="1249"/>
                </a:cubicBezTo>
                <a:cubicBezTo>
                  <a:pt x="278" y="1249"/>
                  <a:pt x="278" y="1249"/>
                  <a:pt x="278" y="1249"/>
                </a:cubicBezTo>
                <a:cubicBezTo>
                  <a:pt x="250" y="1249"/>
                  <a:pt x="228" y="1226"/>
                  <a:pt x="228" y="1199"/>
                </a:cubicBezTo>
                <a:cubicBezTo>
                  <a:pt x="228" y="1186"/>
                  <a:pt x="233" y="1173"/>
                  <a:pt x="241" y="1164"/>
                </a:cubicBezTo>
                <a:cubicBezTo>
                  <a:pt x="228" y="1156"/>
                  <a:pt x="219" y="1140"/>
                  <a:pt x="219" y="1121"/>
                </a:cubicBezTo>
                <a:cubicBezTo>
                  <a:pt x="219" y="1108"/>
                  <a:pt x="223" y="1095"/>
                  <a:pt x="232" y="1086"/>
                </a:cubicBezTo>
                <a:cubicBezTo>
                  <a:pt x="210" y="1073"/>
                  <a:pt x="196" y="1049"/>
                  <a:pt x="196" y="1022"/>
                </a:cubicBezTo>
                <a:cubicBezTo>
                  <a:pt x="196" y="982"/>
                  <a:pt x="196" y="982"/>
                  <a:pt x="196" y="982"/>
                </a:cubicBezTo>
                <a:cubicBezTo>
                  <a:pt x="196" y="982"/>
                  <a:pt x="196" y="982"/>
                  <a:pt x="196" y="982"/>
                </a:cubicBezTo>
                <a:cubicBezTo>
                  <a:pt x="196" y="976"/>
                  <a:pt x="196" y="976"/>
                  <a:pt x="196" y="976"/>
                </a:cubicBezTo>
                <a:cubicBezTo>
                  <a:pt x="196" y="966"/>
                  <a:pt x="196" y="957"/>
                  <a:pt x="196" y="947"/>
                </a:cubicBezTo>
                <a:cubicBezTo>
                  <a:pt x="197" y="940"/>
                  <a:pt x="197" y="940"/>
                  <a:pt x="197" y="940"/>
                </a:cubicBezTo>
                <a:cubicBezTo>
                  <a:pt x="197" y="917"/>
                  <a:pt x="197" y="917"/>
                  <a:pt x="197" y="917"/>
                </a:cubicBezTo>
                <a:cubicBezTo>
                  <a:pt x="196" y="897"/>
                  <a:pt x="194" y="871"/>
                  <a:pt x="180" y="849"/>
                </a:cubicBezTo>
                <a:cubicBezTo>
                  <a:pt x="166" y="824"/>
                  <a:pt x="148" y="802"/>
                  <a:pt x="129" y="779"/>
                </a:cubicBezTo>
                <a:cubicBezTo>
                  <a:pt x="69" y="706"/>
                  <a:pt x="0" y="623"/>
                  <a:pt x="0" y="419"/>
                </a:cubicBezTo>
                <a:cubicBezTo>
                  <a:pt x="0" y="188"/>
                  <a:pt x="188" y="0"/>
                  <a:pt x="419" y="0"/>
                </a:cubicBezTo>
                <a:cubicBezTo>
                  <a:pt x="423" y="0"/>
                  <a:pt x="423" y="0"/>
                  <a:pt x="423" y="0"/>
                </a:cubicBezTo>
                <a:cubicBezTo>
                  <a:pt x="654" y="0"/>
                  <a:pt x="842" y="188"/>
                  <a:pt x="842" y="419"/>
                </a:cubicBezTo>
                <a:cubicBezTo>
                  <a:pt x="842" y="623"/>
                  <a:pt x="773" y="706"/>
                  <a:pt x="713" y="779"/>
                </a:cubicBezTo>
                <a:cubicBezTo>
                  <a:pt x="694" y="802"/>
                  <a:pt x="676" y="824"/>
                  <a:pt x="662" y="849"/>
                </a:cubicBezTo>
                <a:cubicBezTo>
                  <a:pt x="653" y="863"/>
                  <a:pt x="649" y="879"/>
                  <a:pt x="647" y="899"/>
                </a:cubicBezTo>
                <a:cubicBezTo>
                  <a:pt x="646" y="1023"/>
                  <a:pt x="646" y="1023"/>
                  <a:pt x="646" y="1023"/>
                </a:cubicBezTo>
                <a:cubicBezTo>
                  <a:pt x="646" y="1049"/>
                  <a:pt x="632" y="1073"/>
                  <a:pt x="610" y="1086"/>
                </a:cubicBezTo>
                <a:cubicBezTo>
                  <a:pt x="619" y="1095"/>
                  <a:pt x="623" y="1108"/>
                  <a:pt x="623" y="1121"/>
                </a:cubicBezTo>
                <a:cubicBezTo>
                  <a:pt x="623" y="1140"/>
                  <a:pt x="614" y="1156"/>
                  <a:pt x="601" y="1164"/>
                </a:cubicBezTo>
                <a:cubicBezTo>
                  <a:pt x="609" y="1173"/>
                  <a:pt x="614" y="1186"/>
                  <a:pt x="614" y="1199"/>
                </a:cubicBezTo>
                <a:cubicBezTo>
                  <a:pt x="614" y="1226"/>
                  <a:pt x="592" y="1249"/>
                  <a:pt x="564" y="1249"/>
                </a:cubicBezTo>
                <a:cubicBezTo>
                  <a:pt x="499" y="1249"/>
                  <a:pt x="499" y="1249"/>
                  <a:pt x="499" y="1249"/>
                </a:cubicBezTo>
                <a:cubicBezTo>
                  <a:pt x="501" y="1254"/>
                  <a:pt x="502" y="1259"/>
                  <a:pt x="502" y="1265"/>
                </a:cubicBezTo>
                <a:cubicBezTo>
                  <a:pt x="502" y="1291"/>
                  <a:pt x="480" y="1312"/>
                  <a:pt x="455" y="1312"/>
                </a:cubicBezTo>
                <a:lnTo>
                  <a:pt x="388" y="1312"/>
                </a:lnTo>
                <a:close/>
              </a:path>
            </a:pathLst>
          </a:custGeom>
          <a:solidFill>
            <a:srgbClr val="F4F4F4"/>
          </a:solidFill>
          <a:ln>
            <a:noFill/>
          </a:ln>
          <a:extLst>
            <a:ext uri="{91240B29-F687-4F45-9708-019B960494DF}">
              <a14:hiddenLine xmlns:a14="http://schemas.microsoft.com/office/drawing/2010/main" w="9525">
                <a:solidFill>
                  <a:srgbClr val="000000"/>
                </a:solidFill>
                <a:round/>
              </a14:hiddenLine>
            </a:ext>
          </a:extLst>
        </p:spPr>
        <p:txBody>
          <a:bodyPr lIns="61722" tIns="30861" rIns="61722" bIns="30861"/>
          <a:lstStyle/>
          <a:p>
            <a:pPr defTabSz="822960">
              <a:defRPr/>
            </a:pPr>
            <a:endParaRPr lang="zh-CN" altLang="en-US" sz="1620" kern="0">
              <a:solidFill>
                <a:sysClr val="windowText" lastClr="000000"/>
              </a:solidFill>
            </a:endParaRPr>
          </a:p>
        </p:txBody>
      </p:sp>
      <p:grpSp>
        <p:nvGrpSpPr>
          <p:cNvPr id="5" name="组合 4"/>
          <p:cNvGrpSpPr/>
          <p:nvPr/>
        </p:nvGrpSpPr>
        <p:grpSpPr>
          <a:xfrm>
            <a:off x="3998296" y="2860465"/>
            <a:ext cx="1147665" cy="1851193"/>
            <a:chOff x="5246064" y="3564418"/>
            <a:chExt cx="1700244" cy="2742508"/>
          </a:xfrm>
        </p:grpSpPr>
        <p:sp>
          <p:nvSpPr>
            <p:cNvPr id="6" name="MH_Other_8"/>
            <p:cNvSpPr/>
            <p:nvPr>
              <p:custDataLst>
                <p:tags r:id="rId3"/>
              </p:custDataLst>
            </p:nvPr>
          </p:nvSpPr>
          <p:spPr bwMode="auto">
            <a:xfrm>
              <a:off x="5993894" y="6250252"/>
              <a:ext cx="203200" cy="56674"/>
            </a:xfrm>
            <a:custGeom>
              <a:avLst/>
              <a:gdLst>
                <a:gd name="T0" fmla="*/ 2147483646 w 93"/>
                <a:gd name="T1" fmla="*/ 2147483646 h 26"/>
                <a:gd name="T2" fmla="*/ 0 w 93"/>
                <a:gd name="T3" fmla="*/ 2147483646 h 26"/>
                <a:gd name="T4" fmla="*/ 2147483646 w 93"/>
                <a:gd name="T5" fmla="*/ 0 h 26"/>
                <a:gd name="T6" fmla="*/ 2147483646 w 93"/>
                <a:gd name="T7" fmla="*/ 0 h 26"/>
                <a:gd name="T8" fmla="*/ 2147483646 w 93"/>
                <a:gd name="T9" fmla="*/ 2147483646 h 26"/>
                <a:gd name="T10" fmla="*/ 2147483646 w 93"/>
                <a:gd name="T11" fmla="*/ 2147483646 h 26"/>
                <a:gd name="T12" fmla="*/ 2147483646 w 93"/>
                <a:gd name="T13" fmla="*/ 2147483646 h 2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3" h="26">
                  <a:moveTo>
                    <a:pt x="13" y="26"/>
                  </a:moveTo>
                  <a:cubicBezTo>
                    <a:pt x="5" y="26"/>
                    <a:pt x="0" y="20"/>
                    <a:pt x="0" y="13"/>
                  </a:cubicBezTo>
                  <a:cubicBezTo>
                    <a:pt x="0" y="6"/>
                    <a:pt x="5" y="0"/>
                    <a:pt x="13" y="0"/>
                  </a:cubicBezTo>
                  <a:cubicBezTo>
                    <a:pt x="80" y="0"/>
                    <a:pt x="80" y="0"/>
                    <a:pt x="80" y="0"/>
                  </a:cubicBezTo>
                  <a:cubicBezTo>
                    <a:pt x="87" y="0"/>
                    <a:pt x="93" y="6"/>
                    <a:pt x="93" y="13"/>
                  </a:cubicBezTo>
                  <a:cubicBezTo>
                    <a:pt x="93" y="20"/>
                    <a:pt x="87" y="26"/>
                    <a:pt x="80" y="26"/>
                  </a:cubicBezTo>
                  <a:lnTo>
                    <a:pt x="13" y="26"/>
                  </a:lnTo>
                  <a:close/>
                </a:path>
              </a:pathLst>
            </a:custGeom>
            <a:solidFill>
              <a:sysClr val="window" lastClr="FFFFFF">
                <a:lumMod val="75000"/>
              </a:sysClr>
            </a:solidFill>
            <a:ln>
              <a:noFill/>
            </a:ln>
            <a:effectLst>
              <a:outerShdw blurRad="63500" sx="102000" sy="102000" algn="ctr" rotWithShape="0">
                <a:prstClr val="black">
                  <a:alpha val="40000"/>
                </a:prstClr>
              </a:outerShdw>
            </a:effectLst>
          </p:spPr>
          <p:txBody>
            <a:bodyPr/>
            <a:lstStyle/>
            <a:p>
              <a:pPr defTabSz="822960">
                <a:defRPr/>
              </a:pPr>
              <a:endParaRPr lang="zh-CN" altLang="en-US" sz="1620" kern="0">
                <a:solidFill>
                  <a:sysClr val="windowText" lastClr="000000"/>
                </a:solidFill>
              </a:endParaRPr>
            </a:p>
          </p:txBody>
        </p:sp>
        <p:sp>
          <p:nvSpPr>
            <p:cNvPr id="7" name="MH_Other_9"/>
            <p:cNvSpPr/>
            <p:nvPr>
              <p:custDataLst>
                <p:tags r:id="rId4"/>
              </p:custDataLst>
            </p:nvPr>
          </p:nvSpPr>
          <p:spPr bwMode="auto">
            <a:xfrm>
              <a:off x="5745078" y="6096814"/>
              <a:ext cx="699450" cy="71880"/>
            </a:xfrm>
            <a:custGeom>
              <a:avLst/>
              <a:gdLst>
                <a:gd name="T0" fmla="*/ 2147483646 w 318"/>
                <a:gd name="T1" fmla="*/ 2147483646 h 33"/>
                <a:gd name="T2" fmla="*/ 0 w 318"/>
                <a:gd name="T3" fmla="*/ 2147483646 h 33"/>
                <a:gd name="T4" fmla="*/ 2147483646 w 318"/>
                <a:gd name="T5" fmla="*/ 0 h 33"/>
                <a:gd name="T6" fmla="*/ 2147483646 w 318"/>
                <a:gd name="T7" fmla="*/ 0 h 33"/>
                <a:gd name="T8" fmla="*/ 2147483646 w 318"/>
                <a:gd name="T9" fmla="*/ 2147483646 h 33"/>
                <a:gd name="T10" fmla="*/ 2147483646 w 318"/>
                <a:gd name="T11" fmla="*/ 2147483646 h 33"/>
                <a:gd name="T12" fmla="*/ 2147483646 w 318"/>
                <a:gd name="T13" fmla="*/ 2147483646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18" h="33">
                  <a:moveTo>
                    <a:pt x="16" y="33"/>
                  </a:moveTo>
                  <a:cubicBezTo>
                    <a:pt x="7" y="33"/>
                    <a:pt x="0" y="25"/>
                    <a:pt x="0" y="16"/>
                  </a:cubicBezTo>
                  <a:cubicBezTo>
                    <a:pt x="0" y="7"/>
                    <a:pt x="7" y="0"/>
                    <a:pt x="16" y="0"/>
                  </a:cubicBezTo>
                  <a:cubicBezTo>
                    <a:pt x="302" y="0"/>
                    <a:pt x="302" y="0"/>
                    <a:pt x="302" y="0"/>
                  </a:cubicBezTo>
                  <a:cubicBezTo>
                    <a:pt x="311" y="0"/>
                    <a:pt x="318" y="7"/>
                    <a:pt x="318" y="16"/>
                  </a:cubicBezTo>
                  <a:cubicBezTo>
                    <a:pt x="318" y="25"/>
                    <a:pt x="311" y="33"/>
                    <a:pt x="302" y="33"/>
                  </a:cubicBezTo>
                  <a:lnTo>
                    <a:pt x="16" y="33"/>
                  </a:lnTo>
                  <a:close/>
                </a:path>
              </a:pathLst>
            </a:custGeom>
            <a:solidFill>
              <a:sysClr val="window" lastClr="FFFFFF">
                <a:lumMod val="75000"/>
              </a:sysClr>
            </a:solidFill>
            <a:ln>
              <a:noFill/>
            </a:ln>
            <a:effectLst>
              <a:outerShdw blurRad="63500" sx="102000" sy="102000" algn="ctr" rotWithShape="0">
                <a:prstClr val="black">
                  <a:alpha val="40000"/>
                </a:prstClr>
              </a:outerShdw>
            </a:effectLst>
          </p:spPr>
          <p:txBody>
            <a:bodyPr/>
            <a:lstStyle/>
            <a:p>
              <a:pPr defTabSz="822960">
                <a:defRPr/>
              </a:pPr>
              <a:endParaRPr lang="zh-CN" altLang="en-US" sz="1620" kern="0">
                <a:solidFill>
                  <a:sysClr val="windowText" lastClr="000000"/>
                </a:solidFill>
              </a:endParaRPr>
            </a:p>
          </p:txBody>
        </p:sp>
        <p:sp>
          <p:nvSpPr>
            <p:cNvPr id="8" name="MH_Other_10"/>
            <p:cNvSpPr/>
            <p:nvPr>
              <p:custDataLst>
                <p:tags r:id="rId5"/>
              </p:custDataLst>
            </p:nvPr>
          </p:nvSpPr>
          <p:spPr bwMode="auto">
            <a:xfrm>
              <a:off x="5722960" y="5912968"/>
              <a:ext cx="729861" cy="74645"/>
            </a:xfrm>
            <a:custGeom>
              <a:avLst/>
              <a:gdLst>
                <a:gd name="T0" fmla="*/ 2147483646 w 332"/>
                <a:gd name="T1" fmla="*/ 2147483646 h 34"/>
                <a:gd name="T2" fmla="*/ 0 w 332"/>
                <a:gd name="T3" fmla="*/ 2147483646 h 34"/>
                <a:gd name="T4" fmla="*/ 2147483646 w 332"/>
                <a:gd name="T5" fmla="*/ 0 h 34"/>
                <a:gd name="T6" fmla="*/ 2147483646 w 332"/>
                <a:gd name="T7" fmla="*/ 0 h 34"/>
                <a:gd name="T8" fmla="*/ 2147483646 w 332"/>
                <a:gd name="T9" fmla="*/ 2147483646 h 34"/>
                <a:gd name="T10" fmla="*/ 2147483646 w 332"/>
                <a:gd name="T11" fmla="*/ 2147483646 h 34"/>
                <a:gd name="T12" fmla="*/ 2147483646 w 332"/>
                <a:gd name="T13" fmla="*/ 2147483646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32" h="34">
                  <a:moveTo>
                    <a:pt x="17" y="34"/>
                  </a:moveTo>
                  <a:cubicBezTo>
                    <a:pt x="8" y="34"/>
                    <a:pt x="0" y="26"/>
                    <a:pt x="0" y="17"/>
                  </a:cubicBezTo>
                  <a:cubicBezTo>
                    <a:pt x="0" y="7"/>
                    <a:pt x="8" y="0"/>
                    <a:pt x="17" y="0"/>
                  </a:cubicBezTo>
                  <a:cubicBezTo>
                    <a:pt x="315" y="0"/>
                    <a:pt x="315" y="0"/>
                    <a:pt x="315" y="0"/>
                  </a:cubicBezTo>
                  <a:cubicBezTo>
                    <a:pt x="324" y="0"/>
                    <a:pt x="332" y="7"/>
                    <a:pt x="332" y="17"/>
                  </a:cubicBezTo>
                  <a:cubicBezTo>
                    <a:pt x="332" y="26"/>
                    <a:pt x="324" y="34"/>
                    <a:pt x="315" y="34"/>
                  </a:cubicBezTo>
                  <a:lnTo>
                    <a:pt x="17" y="34"/>
                  </a:lnTo>
                  <a:close/>
                </a:path>
              </a:pathLst>
            </a:custGeom>
            <a:solidFill>
              <a:sysClr val="window" lastClr="FFFFFF">
                <a:lumMod val="75000"/>
              </a:sysClr>
            </a:solidFill>
            <a:ln>
              <a:noFill/>
            </a:ln>
            <a:effectLst>
              <a:outerShdw blurRad="63500" sx="102000" sy="102000" algn="ctr" rotWithShape="0">
                <a:prstClr val="black">
                  <a:alpha val="40000"/>
                </a:prstClr>
              </a:outerShdw>
            </a:effectLst>
          </p:spPr>
          <p:txBody>
            <a:bodyPr/>
            <a:lstStyle/>
            <a:p>
              <a:pPr defTabSz="822960">
                <a:defRPr/>
              </a:pPr>
              <a:endParaRPr lang="zh-CN" altLang="en-US" sz="1620" kern="0">
                <a:solidFill>
                  <a:sysClr val="windowText" lastClr="000000"/>
                </a:solidFill>
              </a:endParaRPr>
            </a:p>
          </p:txBody>
        </p:sp>
        <p:sp>
          <p:nvSpPr>
            <p:cNvPr id="9" name="MH_Other_11"/>
            <p:cNvSpPr/>
            <p:nvPr>
              <p:custDataLst>
                <p:tags r:id="rId6"/>
              </p:custDataLst>
            </p:nvPr>
          </p:nvSpPr>
          <p:spPr bwMode="auto">
            <a:xfrm>
              <a:off x="5670433" y="5437452"/>
              <a:ext cx="848740" cy="382900"/>
            </a:xfrm>
            <a:custGeom>
              <a:avLst/>
              <a:gdLst>
                <a:gd name="T0" fmla="*/ 2147483646 w 386"/>
                <a:gd name="T1" fmla="*/ 2147483646 h 174"/>
                <a:gd name="T2" fmla="*/ 2147483646 w 386"/>
                <a:gd name="T3" fmla="*/ 2147483646 h 174"/>
                <a:gd name="T4" fmla="*/ 2147483646 w 386"/>
                <a:gd name="T5" fmla="*/ 2147483646 h 174"/>
                <a:gd name="T6" fmla="*/ 2147483646 w 386"/>
                <a:gd name="T7" fmla="*/ 2147483646 h 174"/>
                <a:gd name="T8" fmla="*/ 2147483646 w 386"/>
                <a:gd name="T9" fmla="*/ 2147483646 h 174"/>
                <a:gd name="T10" fmla="*/ 2147483646 w 386"/>
                <a:gd name="T11" fmla="*/ 2147483646 h 174"/>
                <a:gd name="T12" fmla="*/ 2147483646 w 386"/>
                <a:gd name="T13" fmla="*/ 2147483646 h 174"/>
                <a:gd name="T14" fmla="*/ 2147483646 w 386"/>
                <a:gd name="T15" fmla="*/ 2147483646 h 174"/>
                <a:gd name="T16" fmla="*/ 2147483646 w 386"/>
                <a:gd name="T17" fmla="*/ 2147483646 h 174"/>
                <a:gd name="T18" fmla="*/ 2147483646 w 386"/>
                <a:gd name="T19" fmla="*/ 2147483646 h 174"/>
                <a:gd name="T20" fmla="*/ 2147483646 w 386"/>
                <a:gd name="T21" fmla="*/ 2147483646 h 174"/>
                <a:gd name="T22" fmla="*/ 2147483646 w 386"/>
                <a:gd name="T23" fmla="*/ 0 h 174"/>
                <a:gd name="T24" fmla="*/ 0 w 386"/>
                <a:gd name="T25" fmla="*/ 0 h 174"/>
                <a:gd name="T26" fmla="*/ 2147483646 w 386"/>
                <a:gd name="T27" fmla="*/ 2147483646 h 17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86" h="174">
                  <a:moveTo>
                    <a:pt x="3" y="30"/>
                  </a:moveTo>
                  <a:cubicBezTo>
                    <a:pt x="3" y="30"/>
                    <a:pt x="3" y="30"/>
                    <a:pt x="3" y="30"/>
                  </a:cubicBezTo>
                  <a:cubicBezTo>
                    <a:pt x="3" y="54"/>
                    <a:pt x="3" y="54"/>
                    <a:pt x="3" y="54"/>
                  </a:cubicBezTo>
                  <a:cubicBezTo>
                    <a:pt x="3" y="54"/>
                    <a:pt x="2" y="62"/>
                    <a:pt x="2" y="62"/>
                  </a:cubicBezTo>
                  <a:cubicBezTo>
                    <a:pt x="3" y="62"/>
                    <a:pt x="3" y="62"/>
                    <a:pt x="3" y="62"/>
                  </a:cubicBezTo>
                  <a:cubicBezTo>
                    <a:pt x="2" y="137"/>
                    <a:pt x="2" y="137"/>
                    <a:pt x="2" y="137"/>
                  </a:cubicBezTo>
                  <a:cubicBezTo>
                    <a:pt x="2" y="153"/>
                    <a:pt x="12" y="168"/>
                    <a:pt x="27" y="174"/>
                  </a:cubicBezTo>
                  <a:cubicBezTo>
                    <a:pt x="34" y="173"/>
                    <a:pt x="359" y="174"/>
                    <a:pt x="359" y="174"/>
                  </a:cubicBezTo>
                  <a:cubicBezTo>
                    <a:pt x="374" y="168"/>
                    <a:pt x="384" y="153"/>
                    <a:pt x="384" y="136"/>
                  </a:cubicBezTo>
                  <a:cubicBezTo>
                    <a:pt x="385" y="11"/>
                    <a:pt x="385" y="11"/>
                    <a:pt x="385" y="11"/>
                  </a:cubicBezTo>
                  <a:cubicBezTo>
                    <a:pt x="385" y="10"/>
                    <a:pt x="385" y="10"/>
                    <a:pt x="385" y="10"/>
                  </a:cubicBezTo>
                  <a:cubicBezTo>
                    <a:pt x="385" y="6"/>
                    <a:pt x="385" y="3"/>
                    <a:pt x="386" y="0"/>
                  </a:cubicBezTo>
                  <a:cubicBezTo>
                    <a:pt x="0" y="0"/>
                    <a:pt x="0" y="0"/>
                    <a:pt x="0" y="0"/>
                  </a:cubicBezTo>
                  <a:cubicBezTo>
                    <a:pt x="2" y="11"/>
                    <a:pt x="2" y="21"/>
                    <a:pt x="3" y="30"/>
                  </a:cubicBezTo>
                  <a:close/>
                </a:path>
              </a:pathLst>
            </a:custGeom>
            <a:solidFill>
              <a:sysClr val="window" lastClr="FFFFFF">
                <a:lumMod val="75000"/>
              </a:sysClr>
            </a:solidFill>
            <a:ln>
              <a:noFill/>
            </a:ln>
            <a:effectLst>
              <a:outerShdw blurRad="63500" sx="102000" sy="102000" algn="ctr" rotWithShape="0">
                <a:prstClr val="black">
                  <a:alpha val="40000"/>
                </a:prstClr>
              </a:outerShdw>
            </a:effectLst>
          </p:spPr>
          <p:txBody>
            <a:bodyPr/>
            <a:lstStyle/>
            <a:p>
              <a:pPr defTabSz="822960">
                <a:defRPr/>
              </a:pPr>
              <a:endParaRPr lang="zh-CN" altLang="en-US" sz="1620" kern="0">
                <a:solidFill>
                  <a:sysClr val="windowText" lastClr="000000"/>
                </a:solidFill>
              </a:endParaRPr>
            </a:p>
          </p:txBody>
        </p:sp>
        <p:sp>
          <p:nvSpPr>
            <p:cNvPr id="10" name="MH_Other_12"/>
            <p:cNvSpPr/>
            <p:nvPr>
              <p:custDataLst>
                <p:tags r:id="rId7"/>
              </p:custDataLst>
            </p:nvPr>
          </p:nvSpPr>
          <p:spPr bwMode="auto">
            <a:xfrm>
              <a:off x="5246064" y="3564418"/>
              <a:ext cx="1700244" cy="1787330"/>
            </a:xfrm>
            <a:custGeom>
              <a:avLst/>
              <a:gdLst>
                <a:gd name="T0" fmla="*/ 2147483646 w 773"/>
                <a:gd name="T1" fmla="*/ 2147483646 h 813"/>
                <a:gd name="T2" fmla="*/ 2147483646 w 773"/>
                <a:gd name="T3" fmla="*/ 2147483646 h 813"/>
                <a:gd name="T4" fmla="*/ 2147483646 w 773"/>
                <a:gd name="T5" fmla="*/ 2147483646 h 813"/>
                <a:gd name="T6" fmla="*/ 2147483646 w 773"/>
                <a:gd name="T7" fmla="*/ 0 h 813"/>
                <a:gd name="T8" fmla="*/ 2147483646 w 773"/>
                <a:gd name="T9" fmla="*/ 0 h 813"/>
                <a:gd name="T10" fmla="*/ 0 w 773"/>
                <a:gd name="T11" fmla="*/ 2147483646 h 813"/>
                <a:gd name="T12" fmla="*/ 2147483646 w 773"/>
                <a:gd name="T13" fmla="*/ 2147483646 h 813"/>
                <a:gd name="T14" fmla="*/ 2147483646 w 773"/>
                <a:gd name="T15" fmla="*/ 2147483646 h 813"/>
                <a:gd name="T16" fmla="*/ 2147483646 w 773"/>
                <a:gd name="T17" fmla="*/ 2147483646 h 813"/>
                <a:gd name="T18" fmla="*/ 2147483646 w 773"/>
                <a:gd name="T19" fmla="*/ 2147483646 h 813"/>
                <a:gd name="T20" fmla="*/ 2147483646 w 773"/>
                <a:gd name="T21" fmla="*/ 2147483646 h 81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73" h="813">
                  <a:moveTo>
                    <a:pt x="597" y="797"/>
                  </a:moveTo>
                  <a:cubicBezTo>
                    <a:pt x="613" y="771"/>
                    <a:pt x="632" y="748"/>
                    <a:pt x="652" y="723"/>
                  </a:cubicBezTo>
                  <a:cubicBezTo>
                    <a:pt x="709" y="655"/>
                    <a:pt x="773" y="577"/>
                    <a:pt x="773" y="385"/>
                  </a:cubicBezTo>
                  <a:cubicBezTo>
                    <a:pt x="773" y="173"/>
                    <a:pt x="600" y="0"/>
                    <a:pt x="388" y="0"/>
                  </a:cubicBezTo>
                  <a:cubicBezTo>
                    <a:pt x="384" y="0"/>
                    <a:pt x="384" y="0"/>
                    <a:pt x="384" y="0"/>
                  </a:cubicBezTo>
                  <a:cubicBezTo>
                    <a:pt x="172" y="0"/>
                    <a:pt x="0" y="173"/>
                    <a:pt x="0" y="385"/>
                  </a:cubicBezTo>
                  <a:cubicBezTo>
                    <a:pt x="0" y="577"/>
                    <a:pt x="64" y="655"/>
                    <a:pt x="120" y="723"/>
                  </a:cubicBezTo>
                  <a:cubicBezTo>
                    <a:pt x="140" y="748"/>
                    <a:pt x="159" y="771"/>
                    <a:pt x="175" y="797"/>
                  </a:cubicBezTo>
                  <a:cubicBezTo>
                    <a:pt x="178" y="803"/>
                    <a:pt x="180" y="808"/>
                    <a:pt x="183" y="813"/>
                  </a:cubicBezTo>
                  <a:cubicBezTo>
                    <a:pt x="589" y="813"/>
                    <a:pt x="589" y="813"/>
                    <a:pt x="589" y="813"/>
                  </a:cubicBezTo>
                  <a:cubicBezTo>
                    <a:pt x="592" y="808"/>
                    <a:pt x="594" y="802"/>
                    <a:pt x="597" y="797"/>
                  </a:cubicBezTo>
                  <a:close/>
                </a:path>
              </a:pathLst>
            </a:custGeom>
            <a:gradFill>
              <a:gsLst>
                <a:gs pos="0">
                  <a:srgbClr val="DEDEDE"/>
                </a:gs>
                <a:gs pos="100000">
                  <a:srgbClr val="FBFBFB"/>
                </a:gs>
              </a:gsLst>
              <a:lin ang="5400000" scaled="1"/>
            </a:gradFill>
            <a:ln w="19050" cap="flat">
              <a:gradFill>
                <a:gsLst>
                  <a:gs pos="0">
                    <a:sysClr val="window" lastClr="FFFFFF"/>
                  </a:gs>
                  <a:gs pos="100000">
                    <a:srgbClr val="DDDDDD"/>
                  </a:gs>
                </a:gsLst>
                <a:lin ang="5400000" scaled="1"/>
              </a:gradFill>
              <a:prstDash val="solid"/>
              <a:miter lim="800000"/>
            </a:ln>
            <a:effectLst>
              <a:outerShdw blurRad="152400" dist="50800" dir="8100000" algn="ctr" rotWithShape="0">
                <a:prstClr val="black">
                  <a:alpha val="40000"/>
                </a:prstClr>
              </a:outerShdw>
            </a:effectLst>
          </p:spPr>
          <p:txBody>
            <a:bodyPr vert="horz" wrap="square" lIns="82296" tIns="41148" rIns="82296" bIns="41148" numCol="1" anchor="t" anchorCtr="0" compatLnSpc="1"/>
            <a:lstStyle/>
            <a:p>
              <a:pPr defTabSz="822960">
                <a:defRPr/>
              </a:pPr>
              <a:endParaRPr lang="zh-CN" altLang="en-US" sz="1620" kern="0">
                <a:solidFill>
                  <a:prstClr val="black"/>
                </a:solidFill>
              </a:endParaRPr>
            </a:p>
          </p:txBody>
        </p:sp>
        <p:grpSp>
          <p:nvGrpSpPr>
            <p:cNvPr id="11" name="组合 10"/>
            <p:cNvGrpSpPr/>
            <p:nvPr/>
          </p:nvGrpSpPr>
          <p:grpSpPr>
            <a:xfrm>
              <a:off x="5884691" y="4736619"/>
              <a:ext cx="403635" cy="543250"/>
              <a:chOff x="5884691" y="4736619"/>
              <a:chExt cx="403635" cy="543250"/>
            </a:xfrm>
            <a:solidFill>
              <a:srgbClr val="E94744"/>
            </a:solidFill>
          </p:grpSpPr>
          <p:sp>
            <p:nvSpPr>
              <p:cNvPr id="13" name="MH_Other_26"/>
              <p:cNvSpPr/>
              <p:nvPr>
                <p:custDataLst>
                  <p:tags r:id="rId8"/>
                </p:custDataLst>
              </p:nvPr>
            </p:nvSpPr>
            <p:spPr bwMode="auto">
              <a:xfrm>
                <a:off x="5892985" y="5183107"/>
                <a:ext cx="64968" cy="96762"/>
              </a:xfrm>
              <a:custGeom>
                <a:avLst/>
                <a:gdLst>
                  <a:gd name="T0" fmla="*/ 2147483646 w 14"/>
                  <a:gd name="T1" fmla="*/ 0 h 21"/>
                  <a:gd name="T2" fmla="*/ 2147483646 w 14"/>
                  <a:gd name="T3" fmla="*/ 0 h 21"/>
                  <a:gd name="T4" fmla="*/ 0 w 14"/>
                  <a:gd name="T5" fmla="*/ 2147483646 h 21"/>
                  <a:gd name="T6" fmla="*/ 0 w 14"/>
                  <a:gd name="T7" fmla="*/ 2147483646 h 21"/>
                  <a:gd name="T8" fmla="*/ 2147483646 w 14"/>
                  <a:gd name="T9" fmla="*/ 2147483646 h 21"/>
                  <a:gd name="T10" fmla="*/ 2147483646 w 14"/>
                  <a:gd name="T11" fmla="*/ 2147483646 h 21"/>
                  <a:gd name="T12" fmla="*/ 2147483646 w 14"/>
                  <a:gd name="T13" fmla="*/ 2147483646 h 21"/>
                  <a:gd name="T14" fmla="*/ 2147483646 w 14"/>
                  <a:gd name="T15" fmla="*/ 2147483646 h 21"/>
                  <a:gd name="T16" fmla="*/ 2147483646 w 14"/>
                  <a:gd name="T17" fmla="*/ 0 h 2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21">
                    <a:moveTo>
                      <a:pt x="13" y="0"/>
                    </a:moveTo>
                    <a:cubicBezTo>
                      <a:pt x="1" y="0"/>
                      <a:pt x="1" y="0"/>
                      <a:pt x="1" y="0"/>
                    </a:cubicBezTo>
                    <a:cubicBezTo>
                      <a:pt x="1" y="0"/>
                      <a:pt x="0" y="0"/>
                      <a:pt x="0" y="1"/>
                    </a:cubicBezTo>
                    <a:cubicBezTo>
                      <a:pt x="0" y="20"/>
                      <a:pt x="0" y="20"/>
                      <a:pt x="0" y="20"/>
                    </a:cubicBezTo>
                    <a:cubicBezTo>
                      <a:pt x="0" y="21"/>
                      <a:pt x="1" y="21"/>
                      <a:pt x="1" y="21"/>
                    </a:cubicBezTo>
                    <a:cubicBezTo>
                      <a:pt x="13" y="21"/>
                      <a:pt x="13" y="21"/>
                      <a:pt x="13" y="21"/>
                    </a:cubicBezTo>
                    <a:cubicBezTo>
                      <a:pt x="14" y="21"/>
                      <a:pt x="14" y="21"/>
                      <a:pt x="14" y="20"/>
                    </a:cubicBezTo>
                    <a:cubicBezTo>
                      <a:pt x="14" y="1"/>
                      <a:pt x="14" y="1"/>
                      <a:pt x="14" y="1"/>
                    </a:cubicBezTo>
                    <a:cubicBezTo>
                      <a:pt x="14" y="0"/>
                      <a:pt x="14" y="0"/>
                      <a:pt x="13" y="0"/>
                    </a:cubicBezTo>
                    <a:close/>
                  </a:path>
                </a:pathLst>
              </a:custGeom>
              <a:solidFill>
                <a:srgbClr val="C50119"/>
              </a:solidFill>
              <a:ln>
                <a:noFill/>
              </a:ln>
              <a:extLst>
                <a:ext uri="{91240B29-F687-4F45-9708-019B960494DF}">
                  <a14:hiddenLine xmlns:a14="http://schemas.microsoft.com/office/drawing/2010/main" w="9525">
                    <a:solidFill>
                      <a:srgbClr val="000000"/>
                    </a:solidFill>
                    <a:round/>
                  </a14:hiddenLine>
                </a:ext>
              </a:extLst>
            </p:spPr>
            <p:txBody>
              <a:bodyPr/>
              <a:lstStyle/>
              <a:p>
                <a:pPr defTabSz="822960">
                  <a:defRPr/>
                </a:pPr>
                <a:endParaRPr lang="zh-CN" altLang="en-US" sz="1620" kern="0">
                  <a:solidFill>
                    <a:sysClr val="window" lastClr="FFFFFF">
                      <a:lumMod val="50000"/>
                    </a:sysClr>
                  </a:solidFill>
                </a:endParaRPr>
              </a:p>
            </p:txBody>
          </p:sp>
          <p:sp>
            <p:nvSpPr>
              <p:cNvPr id="14" name="MH_Other_27"/>
              <p:cNvSpPr/>
              <p:nvPr>
                <p:custDataLst>
                  <p:tags r:id="rId9"/>
                </p:custDataLst>
              </p:nvPr>
            </p:nvSpPr>
            <p:spPr bwMode="auto">
              <a:xfrm>
                <a:off x="6002187" y="5223192"/>
                <a:ext cx="66351" cy="56675"/>
              </a:xfrm>
              <a:custGeom>
                <a:avLst/>
                <a:gdLst>
                  <a:gd name="T0" fmla="*/ 2147483646 w 14"/>
                  <a:gd name="T1" fmla="*/ 0 h 12"/>
                  <a:gd name="T2" fmla="*/ 2147483646 w 14"/>
                  <a:gd name="T3" fmla="*/ 0 h 12"/>
                  <a:gd name="T4" fmla="*/ 0 w 14"/>
                  <a:gd name="T5" fmla="*/ 0 h 12"/>
                  <a:gd name="T6" fmla="*/ 0 w 14"/>
                  <a:gd name="T7" fmla="*/ 2147483646 h 12"/>
                  <a:gd name="T8" fmla="*/ 2147483646 w 14"/>
                  <a:gd name="T9" fmla="*/ 2147483646 h 12"/>
                  <a:gd name="T10" fmla="*/ 2147483646 w 14"/>
                  <a:gd name="T11" fmla="*/ 2147483646 h 12"/>
                  <a:gd name="T12" fmla="*/ 2147483646 w 14"/>
                  <a:gd name="T13" fmla="*/ 2147483646 h 12"/>
                  <a:gd name="T14" fmla="*/ 2147483646 w 14"/>
                  <a:gd name="T15" fmla="*/ 0 h 12"/>
                  <a:gd name="T16" fmla="*/ 2147483646 w 14"/>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2">
                    <a:moveTo>
                      <a:pt x="13" y="0"/>
                    </a:moveTo>
                    <a:cubicBezTo>
                      <a:pt x="1" y="0"/>
                      <a:pt x="1" y="0"/>
                      <a:pt x="1" y="0"/>
                    </a:cubicBezTo>
                    <a:cubicBezTo>
                      <a:pt x="0" y="0"/>
                      <a:pt x="0" y="0"/>
                      <a:pt x="0" y="0"/>
                    </a:cubicBezTo>
                    <a:cubicBezTo>
                      <a:pt x="0" y="12"/>
                      <a:pt x="0" y="12"/>
                      <a:pt x="0" y="12"/>
                    </a:cubicBezTo>
                    <a:cubicBezTo>
                      <a:pt x="0" y="12"/>
                      <a:pt x="0" y="12"/>
                      <a:pt x="1" y="12"/>
                    </a:cubicBezTo>
                    <a:cubicBezTo>
                      <a:pt x="13" y="12"/>
                      <a:pt x="13" y="12"/>
                      <a:pt x="13" y="12"/>
                    </a:cubicBezTo>
                    <a:cubicBezTo>
                      <a:pt x="13" y="12"/>
                      <a:pt x="14" y="12"/>
                      <a:pt x="14" y="12"/>
                    </a:cubicBezTo>
                    <a:cubicBezTo>
                      <a:pt x="14" y="0"/>
                      <a:pt x="14" y="0"/>
                      <a:pt x="14" y="0"/>
                    </a:cubicBezTo>
                    <a:cubicBezTo>
                      <a:pt x="14" y="0"/>
                      <a:pt x="13" y="0"/>
                      <a:pt x="13" y="0"/>
                    </a:cubicBezTo>
                    <a:close/>
                  </a:path>
                </a:pathLst>
              </a:custGeom>
              <a:solidFill>
                <a:srgbClr val="C50119"/>
              </a:solidFill>
              <a:ln>
                <a:noFill/>
              </a:ln>
              <a:extLst>
                <a:ext uri="{91240B29-F687-4F45-9708-019B960494DF}">
                  <a14:hiddenLine xmlns:a14="http://schemas.microsoft.com/office/drawing/2010/main" w="9525">
                    <a:solidFill>
                      <a:srgbClr val="000000"/>
                    </a:solidFill>
                    <a:round/>
                  </a14:hiddenLine>
                </a:ext>
              </a:extLst>
            </p:spPr>
            <p:txBody>
              <a:bodyPr/>
              <a:lstStyle/>
              <a:p>
                <a:pPr defTabSz="822960">
                  <a:defRPr/>
                </a:pPr>
                <a:endParaRPr lang="zh-CN" altLang="en-US" sz="1620" kern="0">
                  <a:solidFill>
                    <a:sysClr val="window" lastClr="FFFFFF">
                      <a:lumMod val="50000"/>
                    </a:sysClr>
                  </a:solidFill>
                </a:endParaRPr>
              </a:p>
            </p:txBody>
          </p:sp>
          <p:sp>
            <p:nvSpPr>
              <p:cNvPr id="15" name="MH_Other_28"/>
              <p:cNvSpPr/>
              <p:nvPr>
                <p:custDataLst>
                  <p:tags r:id="rId10"/>
                </p:custDataLst>
              </p:nvPr>
            </p:nvSpPr>
            <p:spPr bwMode="auto">
              <a:xfrm>
                <a:off x="6108627" y="5109844"/>
                <a:ext cx="63586" cy="170025"/>
              </a:xfrm>
              <a:custGeom>
                <a:avLst/>
                <a:gdLst>
                  <a:gd name="T0" fmla="*/ 2147483646 w 14"/>
                  <a:gd name="T1" fmla="*/ 0 h 37"/>
                  <a:gd name="T2" fmla="*/ 2147483646 w 14"/>
                  <a:gd name="T3" fmla="*/ 0 h 37"/>
                  <a:gd name="T4" fmla="*/ 0 w 14"/>
                  <a:gd name="T5" fmla="*/ 2147483646 h 37"/>
                  <a:gd name="T6" fmla="*/ 0 w 14"/>
                  <a:gd name="T7" fmla="*/ 2147483646 h 37"/>
                  <a:gd name="T8" fmla="*/ 2147483646 w 14"/>
                  <a:gd name="T9" fmla="*/ 2147483646 h 37"/>
                  <a:gd name="T10" fmla="*/ 2147483646 w 14"/>
                  <a:gd name="T11" fmla="*/ 2147483646 h 37"/>
                  <a:gd name="T12" fmla="*/ 2147483646 w 14"/>
                  <a:gd name="T13" fmla="*/ 2147483646 h 37"/>
                  <a:gd name="T14" fmla="*/ 2147483646 w 14"/>
                  <a:gd name="T15" fmla="*/ 2147483646 h 37"/>
                  <a:gd name="T16" fmla="*/ 2147483646 w 14"/>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37">
                    <a:moveTo>
                      <a:pt x="13" y="0"/>
                    </a:moveTo>
                    <a:cubicBezTo>
                      <a:pt x="1" y="0"/>
                      <a:pt x="1" y="0"/>
                      <a:pt x="1" y="0"/>
                    </a:cubicBezTo>
                    <a:cubicBezTo>
                      <a:pt x="1" y="0"/>
                      <a:pt x="0" y="1"/>
                      <a:pt x="0" y="2"/>
                    </a:cubicBezTo>
                    <a:cubicBezTo>
                      <a:pt x="0" y="35"/>
                      <a:pt x="0" y="35"/>
                      <a:pt x="0" y="35"/>
                    </a:cubicBezTo>
                    <a:cubicBezTo>
                      <a:pt x="0" y="36"/>
                      <a:pt x="1" y="37"/>
                      <a:pt x="1" y="37"/>
                    </a:cubicBezTo>
                    <a:cubicBezTo>
                      <a:pt x="13" y="37"/>
                      <a:pt x="13" y="37"/>
                      <a:pt x="13" y="37"/>
                    </a:cubicBezTo>
                    <a:cubicBezTo>
                      <a:pt x="14" y="37"/>
                      <a:pt x="14" y="36"/>
                      <a:pt x="14" y="35"/>
                    </a:cubicBezTo>
                    <a:cubicBezTo>
                      <a:pt x="14" y="2"/>
                      <a:pt x="14" y="2"/>
                      <a:pt x="14" y="2"/>
                    </a:cubicBezTo>
                    <a:cubicBezTo>
                      <a:pt x="14" y="1"/>
                      <a:pt x="14" y="0"/>
                      <a:pt x="13" y="0"/>
                    </a:cubicBezTo>
                    <a:close/>
                  </a:path>
                </a:pathLst>
              </a:custGeom>
              <a:solidFill>
                <a:srgbClr val="C50119"/>
              </a:solidFill>
              <a:ln>
                <a:noFill/>
              </a:ln>
              <a:extLst>
                <a:ext uri="{91240B29-F687-4F45-9708-019B960494DF}">
                  <a14:hiddenLine xmlns:a14="http://schemas.microsoft.com/office/drawing/2010/main" w="9525">
                    <a:solidFill>
                      <a:srgbClr val="000000"/>
                    </a:solidFill>
                    <a:round/>
                  </a14:hiddenLine>
                </a:ext>
              </a:extLst>
            </p:spPr>
            <p:txBody>
              <a:bodyPr/>
              <a:lstStyle/>
              <a:p>
                <a:pPr defTabSz="822960">
                  <a:defRPr/>
                </a:pPr>
                <a:endParaRPr lang="zh-CN" altLang="en-US" sz="1620" kern="0">
                  <a:solidFill>
                    <a:sysClr val="window" lastClr="FFFFFF">
                      <a:lumMod val="50000"/>
                    </a:sysClr>
                  </a:solidFill>
                </a:endParaRPr>
              </a:p>
            </p:txBody>
          </p:sp>
          <p:sp>
            <p:nvSpPr>
              <p:cNvPr id="16" name="MH_Other_29"/>
              <p:cNvSpPr/>
              <p:nvPr>
                <p:custDataLst>
                  <p:tags r:id="rId11"/>
                </p:custDataLst>
              </p:nvPr>
            </p:nvSpPr>
            <p:spPr bwMode="auto">
              <a:xfrm>
                <a:off x="6217828" y="4948113"/>
                <a:ext cx="66351" cy="331755"/>
              </a:xfrm>
              <a:custGeom>
                <a:avLst/>
                <a:gdLst>
                  <a:gd name="T0" fmla="*/ 2147483646 w 14"/>
                  <a:gd name="T1" fmla="*/ 0 h 72"/>
                  <a:gd name="T2" fmla="*/ 2147483646 w 14"/>
                  <a:gd name="T3" fmla="*/ 0 h 72"/>
                  <a:gd name="T4" fmla="*/ 0 w 14"/>
                  <a:gd name="T5" fmla="*/ 2147483646 h 72"/>
                  <a:gd name="T6" fmla="*/ 0 w 14"/>
                  <a:gd name="T7" fmla="*/ 2147483646 h 72"/>
                  <a:gd name="T8" fmla="*/ 2147483646 w 14"/>
                  <a:gd name="T9" fmla="*/ 2147483646 h 72"/>
                  <a:gd name="T10" fmla="*/ 2147483646 w 14"/>
                  <a:gd name="T11" fmla="*/ 2147483646 h 72"/>
                  <a:gd name="T12" fmla="*/ 2147483646 w 14"/>
                  <a:gd name="T13" fmla="*/ 2147483646 h 72"/>
                  <a:gd name="T14" fmla="*/ 2147483646 w 14"/>
                  <a:gd name="T15" fmla="*/ 2147483646 h 72"/>
                  <a:gd name="T16" fmla="*/ 2147483646 w 14"/>
                  <a:gd name="T17" fmla="*/ 0 h 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72">
                    <a:moveTo>
                      <a:pt x="13" y="0"/>
                    </a:moveTo>
                    <a:cubicBezTo>
                      <a:pt x="1" y="0"/>
                      <a:pt x="1" y="0"/>
                      <a:pt x="1" y="0"/>
                    </a:cubicBezTo>
                    <a:cubicBezTo>
                      <a:pt x="1" y="0"/>
                      <a:pt x="0" y="2"/>
                      <a:pt x="0" y="4"/>
                    </a:cubicBezTo>
                    <a:cubicBezTo>
                      <a:pt x="0" y="68"/>
                      <a:pt x="0" y="68"/>
                      <a:pt x="0" y="68"/>
                    </a:cubicBezTo>
                    <a:cubicBezTo>
                      <a:pt x="0" y="70"/>
                      <a:pt x="1" y="72"/>
                      <a:pt x="1" y="72"/>
                    </a:cubicBezTo>
                    <a:cubicBezTo>
                      <a:pt x="13" y="72"/>
                      <a:pt x="13" y="72"/>
                      <a:pt x="13" y="72"/>
                    </a:cubicBezTo>
                    <a:cubicBezTo>
                      <a:pt x="14" y="72"/>
                      <a:pt x="14" y="70"/>
                      <a:pt x="14" y="68"/>
                    </a:cubicBezTo>
                    <a:cubicBezTo>
                      <a:pt x="14" y="4"/>
                      <a:pt x="14" y="4"/>
                      <a:pt x="14" y="4"/>
                    </a:cubicBezTo>
                    <a:cubicBezTo>
                      <a:pt x="14" y="2"/>
                      <a:pt x="14" y="0"/>
                      <a:pt x="13" y="0"/>
                    </a:cubicBezTo>
                    <a:close/>
                  </a:path>
                </a:pathLst>
              </a:custGeom>
              <a:solidFill>
                <a:srgbClr val="C50119"/>
              </a:solidFill>
              <a:ln>
                <a:noFill/>
              </a:ln>
              <a:extLst>
                <a:ext uri="{91240B29-F687-4F45-9708-019B960494DF}">
                  <a14:hiddenLine xmlns:a14="http://schemas.microsoft.com/office/drawing/2010/main" w="9525">
                    <a:solidFill>
                      <a:srgbClr val="000000"/>
                    </a:solidFill>
                    <a:round/>
                  </a14:hiddenLine>
                </a:ext>
              </a:extLst>
            </p:spPr>
            <p:txBody>
              <a:bodyPr/>
              <a:lstStyle/>
              <a:p>
                <a:pPr defTabSz="822960">
                  <a:defRPr/>
                </a:pPr>
                <a:endParaRPr lang="zh-CN" altLang="en-US" sz="1620" kern="0">
                  <a:solidFill>
                    <a:sysClr val="window" lastClr="FFFFFF">
                      <a:lumMod val="50000"/>
                    </a:sysClr>
                  </a:solidFill>
                </a:endParaRPr>
              </a:p>
            </p:txBody>
          </p:sp>
          <p:sp>
            <p:nvSpPr>
              <p:cNvPr id="17" name="MH_Other_30"/>
              <p:cNvSpPr/>
              <p:nvPr>
                <p:custDataLst>
                  <p:tags r:id="rId12"/>
                </p:custDataLst>
              </p:nvPr>
            </p:nvSpPr>
            <p:spPr bwMode="auto">
              <a:xfrm>
                <a:off x="5884691" y="4736619"/>
                <a:ext cx="403635" cy="420223"/>
              </a:xfrm>
              <a:custGeom>
                <a:avLst/>
                <a:gdLst>
                  <a:gd name="T0" fmla="*/ 2147483646 w 209"/>
                  <a:gd name="T1" fmla="*/ 2147483646 h 218"/>
                  <a:gd name="T2" fmla="*/ 2147483646 w 209"/>
                  <a:gd name="T3" fmla="*/ 2147483646 h 218"/>
                  <a:gd name="T4" fmla="*/ 2147483646 w 209"/>
                  <a:gd name="T5" fmla="*/ 2147483646 h 218"/>
                  <a:gd name="T6" fmla="*/ 2147483646 w 209"/>
                  <a:gd name="T7" fmla="*/ 2147483646 h 218"/>
                  <a:gd name="T8" fmla="*/ 0 w 209"/>
                  <a:gd name="T9" fmla="*/ 2147483646 h 218"/>
                  <a:gd name="T10" fmla="*/ 2147483646 w 209"/>
                  <a:gd name="T11" fmla="*/ 2147483646 h 218"/>
                  <a:gd name="T12" fmla="*/ 2147483646 w 209"/>
                  <a:gd name="T13" fmla="*/ 2147483646 h 218"/>
                  <a:gd name="T14" fmla="*/ 2147483646 w 209"/>
                  <a:gd name="T15" fmla="*/ 2147483646 h 218"/>
                  <a:gd name="T16" fmla="*/ 2147483646 w 209"/>
                  <a:gd name="T17" fmla="*/ 2147483646 h 218"/>
                  <a:gd name="T18" fmla="*/ 2147483646 w 209"/>
                  <a:gd name="T19" fmla="*/ 2147483646 h 218"/>
                  <a:gd name="T20" fmla="*/ 2147483646 w 209"/>
                  <a:gd name="T21" fmla="*/ 2147483646 h 218"/>
                  <a:gd name="T22" fmla="*/ 2147483646 w 209"/>
                  <a:gd name="T23" fmla="*/ 0 h 218"/>
                  <a:gd name="T24" fmla="*/ 2147483646 w 209"/>
                  <a:gd name="T25" fmla="*/ 2147483646 h 218"/>
                  <a:gd name="T26" fmla="*/ 2147483646 w 209"/>
                  <a:gd name="T27" fmla="*/ 2147483646 h 21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09" h="218">
                    <a:moveTo>
                      <a:pt x="147" y="48"/>
                    </a:moveTo>
                    <a:lnTo>
                      <a:pt x="159" y="58"/>
                    </a:lnTo>
                    <a:lnTo>
                      <a:pt x="71" y="191"/>
                    </a:lnTo>
                    <a:lnTo>
                      <a:pt x="19" y="163"/>
                    </a:lnTo>
                    <a:lnTo>
                      <a:pt x="0" y="187"/>
                    </a:lnTo>
                    <a:lnTo>
                      <a:pt x="14" y="198"/>
                    </a:lnTo>
                    <a:lnTo>
                      <a:pt x="23" y="187"/>
                    </a:lnTo>
                    <a:lnTo>
                      <a:pt x="78" y="218"/>
                    </a:lnTo>
                    <a:lnTo>
                      <a:pt x="176" y="67"/>
                    </a:lnTo>
                    <a:lnTo>
                      <a:pt x="188" y="77"/>
                    </a:lnTo>
                    <a:lnTo>
                      <a:pt x="197" y="38"/>
                    </a:lnTo>
                    <a:lnTo>
                      <a:pt x="209" y="0"/>
                    </a:lnTo>
                    <a:lnTo>
                      <a:pt x="178" y="24"/>
                    </a:lnTo>
                    <a:lnTo>
                      <a:pt x="147" y="48"/>
                    </a:lnTo>
                    <a:close/>
                  </a:path>
                </a:pathLst>
              </a:custGeom>
              <a:solidFill>
                <a:srgbClr val="C50119"/>
              </a:solidFill>
              <a:ln>
                <a:noFill/>
              </a:ln>
              <a:extLst>
                <a:ext uri="{91240B29-F687-4F45-9708-019B960494DF}">
                  <a14:hiddenLine xmlns:a14="http://schemas.microsoft.com/office/drawing/2010/main" w="9525">
                    <a:solidFill>
                      <a:srgbClr val="000000"/>
                    </a:solidFill>
                    <a:round/>
                  </a14:hiddenLine>
                </a:ext>
              </a:extLst>
            </p:spPr>
            <p:txBody>
              <a:bodyPr/>
              <a:lstStyle/>
              <a:p>
                <a:pPr defTabSz="822960">
                  <a:defRPr/>
                </a:pPr>
                <a:endParaRPr lang="zh-CN" altLang="en-US" sz="1620" kern="0">
                  <a:solidFill>
                    <a:sysClr val="window" lastClr="FFFFFF">
                      <a:lumMod val="50000"/>
                    </a:sysClr>
                  </a:solidFill>
                </a:endParaRPr>
              </a:p>
            </p:txBody>
          </p:sp>
        </p:grpSp>
        <p:sp>
          <p:nvSpPr>
            <p:cNvPr id="12" name="MH_Title_1"/>
            <p:cNvSpPr txBox="1">
              <a:spLocks noChangeArrowheads="1"/>
            </p:cNvSpPr>
            <p:nvPr>
              <p:custDataLst>
                <p:tags r:id="rId13"/>
              </p:custDataLst>
            </p:nvPr>
          </p:nvSpPr>
          <p:spPr bwMode="auto">
            <a:xfrm>
              <a:off x="5468766" y="3905250"/>
              <a:ext cx="1294626" cy="7647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charset="0"/>
                  <a:ea typeface="宋体" panose="02010600030101010101" pitchFamily="2" charset="-122"/>
                </a:defRPr>
              </a:lvl9pPr>
            </a:lstStyle>
            <a:p>
              <a:pPr algn="ctr" defTabSz="822960">
                <a:defRPr/>
              </a:pPr>
              <a:r>
                <a:rPr lang="zh-CN" altLang="en-US" sz="1350" kern="0" dirty="0">
                  <a:solidFill>
                    <a:srgbClr val="C50119"/>
                  </a:solidFill>
                  <a:latin typeface="造字工房悦黑（非商用）常规体"/>
                  <a:ea typeface="+mn-ea"/>
                  <a:cs typeface="Arial Unicode MS" panose="020B0604020202020204" pitchFamily="34" charset="-122"/>
                </a:rPr>
                <a:t>准确把握督导帮扶目标任务</a:t>
              </a:r>
              <a:endParaRPr lang="zh-CN" altLang="en-US" sz="1350" kern="0" dirty="0">
                <a:solidFill>
                  <a:srgbClr val="C50119"/>
                </a:solidFill>
                <a:latin typeface="造字工房悦黑（非商用）常规体"/>
                <a:ea typeface="+mn-ea"/>
                <a:cs typeface="Arial Unicode MS" panose="020B0604020202020204" pitchFamily="34" charset="-122"/>
              </a:endParaRPr>
            </a:p>
          </p:txBody>
        </p:sp>
      </p:grpSp>
      <p:grpSp>
        <p:nvGrpSpPr>
          <p:cNvPr id="18" name="组合 17"/>
          <p:cNvGrpSpPr/>
          <p:nvPr/>
        </p:nvGrpSpPr>
        <p:grpSpPr>
          <a:xfrm>
            <a:off x="2986857" y="3336325"/>
            <a:ext cx="678335" cy="689532"/>
            <a:chOff x="3747637" y="4269398"/>
            <a:chExt cx="1004940" cy="1021529"/>
          </a:xfrm>
        </p:grpSpPr>
        <p:pic>
          <p:nvPicPr>
            <p:cNvPr id="19" name="MH_Other_5"/>
            <p:cNvPicPr>
              <a:picLocks noChangeAspect="1"/>
            </p:cNvPicPr>
            <p:nvPr>
              <p:custDataLst>
                <p:tags r:id="rId14"/>
              </p:custDataLst>
            </p:nvPr>
          </p:nvPicPr>
          <p:blipFill>
            <a:blip r:embed="rId15" cstate="screen"/>
            <a:stretch>
              <a:fillRect/>
            </a:stretch>
          </p:blipFill>
          <p:spPr>
            <a:xfrm>
              <a:off x="3747637" y="4269398"/>
              <a:ext cx="1004940" cy="1021529"/>
            </a:xfrm>
            <a:prstGeom prst="rect">
              <a:avLst/>
            </a:prstGeom>
            <a:effectLst>
              <a:outerShdw blurRad="50800" dist="38100" dir="8100000" sx="102000" sy="102000" algn="tr" rotWithShape="0">
                <a:prstClr val="black">
                  <a:alpha val="40000"/>
                </a:prstClr>
              </a:outerShdw>
            </a:effectLst>
          </p:spPr>
        </p:pic>
        <p:sp>
          <p:nvSpPr>
            <p:cNvPr id="20" name="Freeform 458"/>
            <p:cNvSpPr/>
            <p:nvPr/>
          </p:nvSpPr>
          <p:spPr bwMode="auto">
            <a:xfrm>
              <a:off x="4102667" y="4613368"/>
              <a:ext cx="292118" cy="333589"/>
            </a:xfrm>
            <a:custGeom>
              <a:avLst/>
              <a:gdLst>
                <a:gd name="T0" fmla="*/ 64 w 64"/>
                <a:gd name="T1" fmla="*/ 30 h 73"/>
                <a:gd name="T2" fmla="*/ 34 w 64"/>
                <a:gd name="T3" fmla="*/ 3 h 73"/>
                <a:gd name="T4" fmla="*/ 34 w 64"/>
                <a:gd name="T5" fmla="*/ 2 h 73"/>
                <a:gd name="T6" fmla="*/ 32 w 64"/>
                <a:gd name="T7" fmla="*/ 0 h 73"/>
                <a:gd name="T8" fmla="*/ 30 w 64"/>
                <a:gd name="T9" fmla="*/ 2 h 73"/>
                <a:gd name="T10" fmla="*/ 30 w 64"/>
                <a:gd name="T11" fmla="*/ 3 h 73"/>
                <a:gd name="T12" fmla="*/ 0 w 64"/>
                <a:gd name="T13" fmla="*/ 30 h 73"/>
                <a:gd name="T14" fmla="*/ 30 w 64"/>
                <a:gd name="T15" fmla="*/ 30 h 73"/>
                <a:gd name="T16" fmla="*/ 30 w 64"/>
                <a:gd name="T17" fmla="*/ 59 h 73"/>
                <a:gd name="T18" fmla="*/ 30 w 64"/>
                <a:gd name="T19" fmla="*/ 59 h 73"/>
                <a:gd name="T20" fmla="*/ 27 w 64"/>
                <a:gd name="T21" fmla="*/ 66 h 73"/>
                <a:gd name="T22" fmla="*/ 20 w 64"/>
                <a:gd name="T23" fmla="*/ 68 h 73"/>
                <a:gd name="T24" fmla="*/ 13 w 64"/>
                <a:gd name="T25" fmla="*/ 66 h 73"/>
                <a:gd name="T26" fmla="*/ 10 w 64"/>
                <a:gd name="T27" fmla="*/ 59 h 73"/>
                <a:gd name="T28" fmla="*/ 8 w 64"/>
                <a:gd name="T29" fmla="*/ 56 h 73"/>
                <a:gd name="T30" fmla="*/ 6 w 64"/>
                <a:gd name="T31" fmla="*/ 59 h 73"/>
                <a:gd name="T32" fmla="*/ 20 w 64"/>
                <a:gd name="T33" fmla="*/ 73 h 73"/>
                <a:gd name="T34" fmla="*/ 34 w 64"/>
                <a:gd name="T35" fmla="*/ 60 h 73"/>
                <a:gd name="T36" fmla="*/ 34 w 64"/>
                <a:gd name="T37" fmla="*/ 59 h 73"/>
                <a:gd name="T38" fmla="*/ 34 w 64"/>
                <a:gd name="T39" fmla="*/ 30 h 73"/>
                <a:gd name="T40" fmla="*/ 64 w 64"/>
                <a:gd name="T41" fmla="*/ 3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4" h="73">
                  <a:moveTo>
                    <a:pt x="64" y="30"/>
                  </a:moveTo>
                  <a:cubicBezTo>
                    <a:pt x="64" y="16"/>
                    <a:pt x="51" y="4"/>
                    <a:pt x="34" y="3"/>
                  </a:cubicBezTo>
                  <a:cubicBezTo>
                    <a:pt x="34" y="2"/>
                    <a:pt x="34" y="2"/>
                    <a:pt x="34" y="2"/>
                  </a:cubicBezTo>
                  <a:cubicBezTo>
                    <a:pt x="34" y="1"/>
                    <a:pt x="33" y="0"/>
                    <a:pt x="32" y="0"/>
                  </a:cubicBezTo>
                  <a:cubicBezTo>
                    <a:pt x="31" y="0"/>
                    <a:pt x="30" y="1"/>
                    <a:pt x="30" y="2"/>
                  </a:cubicBezTo>
                  <a:cubicBezTo>
                    <a:pt x="30" y="3"/>
                    <a:pt x="30" y="3"/>
                    <a:pt x="30" y="3"/>
                  </a:cubicBezTo>
                  <a:cubicBezTo>
                    <a:pt x="13" y="4"/>
                    <a:pt x="0" y="16"/>
                    <a:pt x="0" y="30"/>
                  </a:cubicBezTo>
                  <a:cubicBezTo>
                    <a:pt x="30" y="30"/>
                    <a:pt x="30" y="30"/>
                    <a:pt x="30" y="30"/>
                  </a:cubicBezTo>
                  <a:cubicBezTo>
                    <a:pt x="30" y="59"/>
                    <a:pt x="30" y="59"/>
                    <a:pt x="30" y="59"/>
                  </a:cubicBezTo>
                  <a:cubicBezTo>
                    <a:pt x="30" y="59"/>
                    <a:pt x="30" y="59"/>
                    <a:pt x="30" y="59"/>
                  </a:cubicBezTo>
                  <a:cubicBezTo>
                    <a:pt x="29" y="61"/>
                    <a:pt x="28" y="64"/>
                    <a:pt x="27" y="66"/>
                  </a:cubicBezTo>
                  <a:cubicBezTo>
                    <a:pt x="25" y="67"/>
                    <a:pt x="23" y="68"/>
                    <a:pt x="20" y="68"/>
                  </a:cubicBezTo>
                  <a:cubicBezTo>
                    <a:pt x="17" y="68"/>
                    <a:pt x="15" y="67"/>
                    <a:pt x="13" y="66"/>
                  </a:cubicBezTo>
                  <a:cubicBezTo>
                    <a:pt x="11" y="64"/>
                    <a:pt x="10" y="61"/>
                    <a:pt x="10" y="59"/>
                  </a:cubicBezTo>
                  <a:cubicBezTo>
                    <a:pt x="10" y="58"/>
                    <a:pt x="9" y="56"/>
                    <a:pt x="8" y="56"/>
                  </a:cubicBezTo>
                  <a:cubicBezTo>
                    <a:pt x="7" y="56"/>
                    <a:pt x="6" y="58"/>
                    <a:pt x="6" y="59"/>
                  </a:cubicBezTo>
                  <a:cubicBezTo>
                    <a:pt x="6" y="67"/>
                    <a:pt x="12" y="73"/>
                    <a:pt x="20" y="73"/>
                  </a:cubicBezTo>
                  <a:cubicBezTo>
                    <a:pt x="28" y="73"/>
                    <a:pt x="34" y="67"/>
                    <a:pt x="34" y="60"/>
                  </a:cubicBezTo>
                  <a:cubicBezTo>
                    <a:pt x="34" y="59"/>
                    <a:pt x="34" y="59"/>
                    <a:pt x="34" y="59"/>
                  </a:cubicBezTo>
                  <a:cubicBezTo>
                    <a:pt x="34" y="30"/>
                    <a:pt x="34" y="30"/>
                    <a:pt x="34" y="30"/>
                  </a:cubicBezTo>
                  <a:lnTo>
                    <a:pt x="64" y="30"/>
                  </a:lnTo>
                  <a:close/>
                </a:path>
              </a:pathLst>
            </a:custGeom>
            <a:solidFill>
              <a:srgbClr val="69AC89"/>
            </a:solidFill>
            <a:ln>
              <a:noFill/>
            </a:ln>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grpSp>
      <p:grpSp>
        <p:nvGrpSpPr>
          <p:cNvPr id="21" name="组合 20"/>
          <p:cNvGrpSpPr/>
          <p:nvPr/>
        </p:nvGrpSpPr>
        <p:grpSpPr>
          <a:xfrm>
            <a:off x="3252777" y="2314624"/>
            <a:ext cx="679268" cy="690465"/>
            <a:chOff x="4141595" y="2755766"/>
            <a:chExt cx="1006323" cy="1022911"/>
          </a:xfrm>
        </p:grpSpPr>
        <p:pic>
          <p:nvPicPr>
            <p:cNvPr id="22" name="MH_Other_1"/>
            <p:cNvPicPr>
              <a:picLocks noChangeAspect="1"/>
            </p:cNvPicPr>
            <p:nvPr>
              <p:custDataLst>
                <p:tags r:id="rId16"/>
              </p:custDataLst>
            </p:nvPr>
          </p:nvPicPr>
          <p:blipFill>
            <a:blip r:embed="rId17" cstate="screen"/>
            <a:stretch>
              <a:fillRect/>
            </a:stretch>
          </p:blipFill>
          <p:spPr>
            <a:xfrm>
              <a:off x="4141595" y="2755766"/>
              <a:ext cx="1006323" cy="1022911"/>
            </a:xfrm>
            <a:prstGeom prst="rect">
              <a:avLst/>
            </a:prstGeom>
            <a:effectLst>
              <a:outerShdw blurRad="50800" dist="38100" dir="8100000" sx="102000" sy="102000" algn="tr" rotWithShape="0">
                <a:prstClr val="black">
                  <a:alpha val="40000"/>
                </a:prstClr>
              </a:outerShdw>
            </a:effectLst>
          </p:spPr>
        </p:pic>
        <p:grpSp>
          <p:nvGrpSpPr>
            <p:cNvPr id="23" name="组合 22"/>
            <p:cNvGrpSpPr/>
            <p:nvPr/>
          </p:nvGrpSpPr>
          <p:grpSpPr>
            <a:xfrm>
              <a:off x="4477961" y="3106737"/>
              <a:ext cx="333592" cy="320968"/>
              <a:chOff x="7156593" y="1239730"/>
              <a:chExt cx="293688" cy="282574"/>
            </a:xfrm>
            <a:solidFill>
              <a:srgbClr val="E94744"/>
            </a:solidFill>
          </p:grpSpPr>
          <p:sp>
            <p:nvSpPr>
              <p:cNvPr id="24" name="Freeform 573"/>
              <p:cNvSpPr/>
              <p:nvPr/>
            </p:nvSpPr>
            <p:spPr bwMode="auto">
              <a:xfrm>
                <a:off x="7204218" y="1304817"/>
                <a:ext cx="196850" cy="217487"/>
              </a:xfrm>
              <a:custGeom>
                <a:avLst/>
                <a:gdLst>
                  <a:gd name="T0" fmla="*/ 0 w 49"/>
                  <a:gd name="T1" fmla="*/ 22 h 54"/>
                  <a:gd name="T2" fmla="*/ 0 w 49"/>
                  <a:gd name="T3" fmla="*/ 52 h 54"/>
                  <a:gd name="T4" fmla="*/ 1 w 49"/>
                  <a:gd name="T5" fmla="*/ 54 h 54"/>
                  <a:gd name="T6" fmla="*/ 3 w 49"/>
                  <a:gd name="T7" fmla="*/ 54 h 54"/>
                  <a:gd name="T8" fmla="*/ 16 w 49"/>
                  <a:gd name="T9" fmla="*/ 54 h 54"/>
                  <a:gd name="T10" fmla="*/ 17 w 49"/>
                  <a:gd name="T11" fmla="*/ 54 h 54"/>
                  <a:gd name="T12" fmla="*/ 18 w 49"/>
                  <a:gd name="T13" fmla="*/ 53 h 54"/>
                  <a:gd name="T14" fmla="*/ 18 w 49"/>
                  <a:gd name="T15" fmla="*/ 39 h 54"/>
                  <a:gd name="T16" fmla="*/ 31 w 49"/>
                  <a:gd name="T17" fmla="*/ 39 h 54"/>
                  <a:gd name="T18" fmla="*/ 31 w 49"/>
                  <a:gd name="T19" fmla="*/ 53 h 54"/>
                  <a:gd name="T20" fmla="*/ 32 w 49"/>
                  <a:gd name="T21" fmla="*/ 54 h 54"/>
                  <a:gd name="T22" fmla="*/ 33 w 49"/>
                  <a:gd name="T23" fmla="*/ 54 h 54"/>
                  <a:gd name="T24" fmla="*/ 46 w 49"/>
                  <a:gd name="T25" fmla="*/ 54 h 54"/>
                  <a:gd name="T26" fmla="*/ 48 w 49"/>
                  <a:gd name="T27" fmla="*/ 54 h 54"/>
                  <a:gd name="T28" fmla="*/ 49 w 49"/>
                  <a:gd name="T29" fmla="*/ 52 h 54"/>
                  <a:gd name="T30" fmla="*/ 49 w 49"/>
                  <a:gd name="T31" fmla="*/ 22 h 54"/>
                  <a:gd name="T32" fmla="*/ 25 w 49"/>
                  <a:gd name="T33" fmla="*/ 0 h 54"/>
                  <a:gd name="T34" fmla="*/ 0 w 49"/>
                  <a:gd name="T35" fmla="*/ 22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9" h="54">
                    <a:moveTo>
                      <a:pt x="0" y="22"/>
                    </a:moveTo>
                    <a:cubicBezTo>
                      <a:pt x="0" y="52"/>
                      <a:pt x="0" y="52"/>
                      <a:pt x="0" y="52"/>
                    </a:cubicBezTo>
                    <a:cubicBezTo>
                      <a:pt x="0" y="53"/>
                      <a:pt x="0" y="54"/>
                      <a:pt x="1" y="54"/>
                    </a:cubicBezTo>
                    <a:cubicBezTo>
                      <a:pt x="2" y="54"/>
                      <a:pt x="2" y="54"/>
                      <a:pt x="3" y="54"/>
                    </a:cubicBezTo>
                    <a:cubicBezTo>
                      <a:pt x="16" y="54"/>
                      <a:pt x="16" y="54"/>
                      <a:pt x="16" y="54"/>
                    </a:cubicBezTo>
                    <a:cubicBezTo>
                      <a:pt x="17" y="54"/>
                      <a:pt x="17" y="54"/>
                      <a:pt x="17" y="54"/>
                    </a:cubicBezTo>
                    <a:cubicBezTo>
                      <a:pt x="18" y="54"/>
                      <a:pt x="18" y="53"/>
                      <a:pt x="18" y="53"/>
                    </a:cubicBezTo>
                    <a:cubicBezTo>
                      <a:pt x="18" y="39"/>
                      <a:pt x="18" y="39"/>
                      <a:pt x="18" y="39"/>
                    </a:cubicBezTo>
                    <a:cubicBezTo>
                      <a:pt x="31" y="39"/>
                      <a:pt x="31" y="39"/>
                      <a:pt x="31" y="39"/>
                    </a:cubicBezTo>
                    <a:cubicBezTo>
                      <a:pt x="31" y="53"/>
                      <a:pt x="31" y="53"/>
                      <a:pt x="31" y="53"/>
                    </a:cubicBezTo>
                    <a:cubicBezTo>
                      <a:pt x="31" y="53"/>
                      <a:pt x="31" y="54"/>
                      <a:pt x="32" y="54"/>
                    </a:cubicBezTo>
                    <a:cubicBezTo>
                      <a:pt x="32" y="54"/>
                      <a:pt x="32" y="54"/>
                      <a:pt x="33" y="54"/>
                    </a:cubicBezTo>
                    <a:cubicBezTo>
                      <a:pt x="46" y="54"/>
                      <a:pt x="46" y="54"/>
                      <a:pt x="46" y="54"/>
                    </a:cubicBezTo>
                    <a:cubicBezTo>
                      <a:pt x="47" y="54"/>
                      <a:pt x="48" y="54"/>
                      <a:pt x="48" y="54"/>
                    </a:cubicBezTo>
                    <a:cubicBezTo>
                      <a:pt x="49" y="54"/>
                      <a:pt x="49" y="53"/>
                      <a:pt x="49" y="52"/>
                    </a:cubicBezTo>
                    <a:cubicBezTo>
                      <a:pt x="49" y="22"/>
                      <a:pt x="49" y="22"/>
                      <a:pt x="49" y="22"/>
                    </a:cubicBezTo>
                    <a:cubicBezTo>
                      <a:pt x="25" y="0"/>
                      <a:pt x="25" y="0"/>
                      <a:pt x="25" y="0"/>
                    </a:cubicBezTo>
                    <a:lnTo>
                      <a:pt x="0" y="22"/>
                    </a:lnTo>
                    <a:close/>
                  </a:path>
                </a:pathLst>
              </a:custGeom>
              <a:solidFill>
                <a:srgbClr val="D3B600"/>
              </a:solidFill>
              <a:ln>
                <a:noFill/>
              </a:ln>
              <a:extLst>
                <a:ext uri="{91240B29-F687-4F45-9708-019B960494DF}">
                  <a14:hiddenLine xmlns:a14="http://schemas.microsoft.com/office/drawing/2010/main" w="9525">
                    <a:solidFill>
                      <a:srgbClr val="000000"/>
                    </a:solidFill>
                    <a:round/>
                  </a14:hiddenLine>
                </a:ext>
              </a:extLst>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sp>
            <p:nvSpPr>
              <p:cNvPr id="25" name="Freeform 574"/>
              <p:cNvSpPr/>
              <p:nvPr/>
            </p:nvSpPr>
            <p:spPr bwMode="auto">
              <a:xfrm>
                <a:off x="7156593" y="1239730"/>
                <a:ext cx="293688" cy="157162"/>
              </a:xfrm>
              <a:custGeom>
                <a:avLst/>
                <a:gdLst>
                  <a:gd name="T0" fmla="*/ 71 w 73"/>
                  <a:gd name="T1" fmla="*/ 30 h 39"/>
                  <a:gd name="T2" fmla="*/ 60 w 73"/>
                  <a:gd name="T3" fmla="*/ 20 h 39"/>
                  <a:gd name="T4" fmla="*/ 60 w 73"/>
                  <a:gd name="T5" fmla="*/ 3 h 39"/>
                  <a:gd name="T6" fmla="*/ 58 w 73"/>
                  <a:gd name="T7" fmla="*/ 1 h 39"/>
                  <a:gd name="T8" fmla="*/ 53 w 73"/>
                  <a:gd name="T9" fmla="*/ 1 h 39"/>
                  <a:gd name="T10" fmla="*/ 52 w 73"/>
                  <a:gd name="T11" fmla="*/ 3 h 39"/>
                  <a:gd name="T12" fmla="*/ 52 w 73"/>
                  <a:gd name="T13" fmla="*/ 12 h 39"/>
                  <a:gd name="T14" fmla="*/ 40 w 73"/>
                  <a:gd name="T15" fmla="*/ 2 h 39"/>
                  <a:gd name="T16" fmla="*/ 33 w 73"/>
                  <a:gd name="T17" fmla="*/ 2 h 39"/>
                  <a:gd name="T18" fmla="*/ 2 w 73"/>
                  <a:gd name="T19" fmla="*/ 30 h 39"/>
                  <a:gd name="T20" fmla="*/ 2 w 73"/>
                  <a:gd name="T21" fmla="*/ 37 h 39"/>
                  <a:gd name="T22" fmla="*/ 2 w 73"/>
                  <a:gd name="T23" fmla="*/ 37 h 39"/>
                  <a:gd name="T24" fmla="*/ 5 w 73"/>
                  <a:gd name="T25" fmla="*/ 38 h 39"/>
                  <a:gd name="T26" fmla="*/ 8 w 73"/>
                  <a:gd name="T27" fmla="*/ 37 h 39"/>
                  <a:gd name="T28" fmla="*/ 37 w 73"/>
                  <a:gd name="T29" fmla="*/ 11 h 39"/>
                  <a:gd name="T30" fmla="*/ 65 w 73"/>
                  <a:gd name="T31" fmla="*/ 37 h 39"/>
                  <a:gd name="T32" fmla="*/ 71 w 73"/>
                  <a:gd name="T33" fmla="*/ 37 h 39"/>
                  <a:gd name="T34" fmla="*/ 71 w 73"/>
                  <a:gd name="T35"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 h="39">
                    <a:moveTo>
                      <a:pt x="71" y="30"/>
                    </a:moveTo>
                    <a:cubicBezTo>
                      <a:pt x="60" y="20"/>
                      <a:pt x="60" y="20"/>
                      <a:pt x="60" y="20"/>
                    </a:cubicBezTo>
                    <a:cubicBezTo>
                      <a:pt x="60" y="3"/>
                      <a:pt x="60" y="3"/>
                      <a:pt x="60" y="3"/>
                    </a:cubicBezTo>
                    <a:cubicBezTo>
                      <a:pt x="60" y="2"/>
                      <a:pt x="59" y="1"/>
                      <a:pt x="58" y="1"/>
                    </a:cubicBezTo>
                    <a:cubicBezTo>
                      <a:pt x="53" y="1"/>
                      <a:pt x="53" y="1"/>
                      <a:pt x="53" y="1"/>
                    </a:cubicBezTo>
                    <a:cubicBezTo>
                      <a:pt x="52" y="1"/>
                      <a:pt x="52" y="2"/>
                      <a:pt x="52" y="3"/>
                    </a:cubicBezTo>
                    <a:cubicBezTo>
                      <a:pt x="52" y="12"/>
                      <a:pt x="52" y="12"/>
                      <a:pt x="52" y="12"/>
                    </a:cubicBezTo>
                    <a:cubicBezTo>
                      <a:pt x="40" y="2"/>
                      <a:pt x="40" y="2"/>
                      <a:pt x="40" y="2"/>
                    </a:cubicBezTo>
                    <a:cubicBezTo>
                      <a:pt x="38" y="0"/>
                      <a:pt x="35" y="0"/>
                      <a:pt x="33" y="2"/>
                    </a:cubicBezTo>
                    <a:cubicBezTo>
                      <a:pt x="2" y="30"/>
                      <a:pt x="2" y="30"/>
                      <a:pt x="2" y="30"/>
                    </a:cubicBezTo>
                    <a:cubicBezTo>
                      <a:pt x="0" y="32"/>
                      <a:pt x="0" y="35"/>
                      <a:pt x="2" y="37"/>
                    </a:cubicBezTo>
                    <a:cubicBezTo>
                      <a:pt x="2" y="37"/>
                      <a:pt x="2" y="37"/>
                      <a:pt x="2" y="37"/>
                    </a:cubicBezTo>
                    <a:cubicBezTo>
                      <a:pt x="3" y="38"/>
                      <a:pt x="4" y="38"/>
                      <a:pt x="5" y="38"/>
                    </a:cubicBezTo>
                    <a:cubicBezTo>
                      <a:pt x="6" y="38"/>
                      <a:pt x="7" y="38"/>
                      <a:pt x="8" y="37"/>
                    </a:cubicBezTo>
                    <a:cubicBezTo>
                      <a:pt x="37" y="11"/>
                      <a:pt x="37" y="11"/>
                      <a:pt x="37" y="11"/>
                    </a:cubicBezTo>
                    <a:cubicBezTo>
                      <a:pt x="65" y="37"/>
                      <a:pt x="65" y="37"/>
                      <a:pt x="65" y="37"/>
                    </a:cubicBezTo>
                    <a:cubicBezTo>
                      <a:pt x="67" y="39"/>
                      <a:pt x="70" y="39"/>
                      <a:pt x="71" y="37"/>
                    </a:cubicBezTo>
                    <a:cubicBezTo>
                      <a:pt x="73" y="35"/>
                      <a:pt x="73" y="32"/>
                      <a:pt x="71" y="30"/>
                    </a:cubicBezTo>
                    <a:close/>
                  </a:path>
                </a:pathLst>
              </a:custGeom>
              <a:solidFill>
                <a:srgbClr val="D3B600"/>
              </a:solidFill>
              <a:ln>
                <a:noFill/>
              </a:ln>
              <a:extLst>
                <a:ext uri="{91240B29-F687-4F45-9708-019B960494DF}">
                  <a14:hiddenLine xmlns:a14="http://schemas.microsoft.com/office/drawing/2010/main" w="9525">
                    <a:solidFill>
                      <a:srgbClr val="000000"/>
                    </a:solidFill>
                    <a:round/>
                  </a14:hiddenLine>
                </a:ext>
              </a:extLst>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grpSp>
      </p:grpSp>
      <p:grpSp>
        <p:nvGrpSpPr>
          <p:cNvPr id="26" name="组合 25"/>
          <p:cNvGrpSpPr/>
          <p:nvPr/>
        </p:nvGrpSpPr>
        <p:grpSpPr>
          <a:xfrm>
            <a:off x="4216631" y="1796775"/>
            <a:ext cx="678335" cy="689532"/>
            <a:chOff x="5569524" y="1988583"/>
            <a:chExt cx="1004940" cy="1021529"/>
          </a:xfrm>
        </p:grpSpPr>
        <p:pic>
          <p:nvPicPr>
            <p:cNvPr id="27" name="MH_Other_2"/>
            <p:cNvPicPr>
              <a:picLocks noChangeAspect="1"/>
            </p:cNvPicPr>
            <p:nvPr>
              <p:custDataLst>
                <p:tags r:id="rId18"/>
              </p:custDataLst>
            </p:nvPr>
          </p:nvPicPr>
          <p:blipFill>
            <a:blip r:embed="rId15" cstate="screen"/>
            <a:stretch>
              <a:fillRect/>
            </a:stretch>
          </p:blipFill>
          <p:spPr>
            <a:xfrm>
              <a:off x="5569524" y="1988583"/>
              <a:ext cx="1004940" cy="1021529"/>
            </a:xfrm>
            <a:prstGeom prst="rect">
              <a:avLst/>
            </a:prstGeom>
            <a:effectLst>
              <a:outerShdw blurRad="50800" dist="38100" dir="8100000" sx="102000" sy="102000" algn="tr" rotWithShape="0">
                <a:prstClr val="black">
                  <a:alpha val="40000"/>
                </a:prstClr>
              </a:outerShdw>
            </a:effectLst>
          </p:spPr>
        </p:pic>
        <p:grpSp>
          <p:nvGrpSpPr>
            <p:cNvPr id="28" name="组合 27"/>
            <p:cNvGrpSpPr/>
            <p:nvPr/>
          </p:nvGrpSpPr>
          <p:grpSpPr>
            <a:xfrm>
              <a:off x="5926327" y="2359544"/>
              <a:ext cx="306543" cy="232610"/>
              <a:chOff x="10269681" y="2490680"/>
              <a:chExt cx="269875" cy="204787"/>
            </a:xfrm>
            <a:solidFill>
              <a:srgbClr val="009288"/>
            </a:solidFill>
          </p:grpSpPr>
          <p:sp>
            <p:nvSpPr>
              <p:cNvPr id="29" name="Freeform 382"/>
              <p:cNvSpPr/>
              <p:nvPr/>
            </p:nvSpPr>
            <p:spPr bwMode="auto">
              <a:xfrm>
                <a:off x="10269681" y="2687530"/>
                <a:ext cx="269875" cy="7937"/>
              </a:xfrm>
              <a:custGeom>
                <a:avLst/>
                <a:gdLst>
                  <a:gd name="T0" fmla="*/ 1 w 67"/>
                  <a:gd name="T1" fmla="*/ 2 h 2"/>
                  <a:gd name="T2" fmla="*/ 0 w 67"/>
                  <a:gd name="T3" fmla="*/ 1 h 2"/>
                  <a:gd name="T4" fmla="*/ 1 w 67"/>
                  <a:gd name="T5" fmla="*/ 0 h 2"/>
                  <a:gd name="T6" fmla="*/ 65 w 67"/>
                  <a:gd name="T7" fmla="*/ 0 h 2"/>
                  <a:gd name="T8" fmla="*/ 67 w 67"/>
                  <a:gd name="T9" fmla="*/ 1 h 2"/>
                  <a:gd name="T10" fmla="*/ 65 w 67"/>
                  <a:gd name="T11" fmla="*/ 2 h 2"/>
                  <a:gd name="T12" fmla="*/ 1 w 67"/>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67" h="2">
                    <a:moveTo>
                      <a:pt x="1" y="2"/>
                    </a:moveTo>
                    <a:cubicBezTo>
                      <a:pt x="1" y="2"/>
                      <a:pt x="0" y="2"/>
                      <a:pt x="0" y="1"/>
                    </a:cubicBezTo>
                    <a:cubicBezTo>
                      <a:pt x="0" y="1"/>
                      <a:pt x="1" y="0"/>
                      <a:pt x="1" y="0"/>
                    </a:cubicBezTo>
                    <a:cubicBezTo>
                      <a:pt x="65" y="0"/>
                      <a:pt x="65" y="0"/>
                      <a:pt x="65" y="0"/>
                    </a:cubicBezTo>
                    <a:cubicBezTo>
                      <a:pt x="66" y="0"/>
                      <a:pt x="67" y="1"/>
                      <a:pt x="67" y="1"/>
                    </a:cubicBezTo>
                    <a:cubicBezTo>
                      <a:pt x="67" y="2"/>
                      <a:pt x="66" y="2"/>
                      <a:pt x="65" y="2"/>
                    </a:cubicBezTo>
                    <a:lnTo>
                      <a:pt x="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sp>
            <p:nvSpPr>
              <p:cNvPr id="30" name="Rectangle 383"/>
              <p:cNvSpPr>
                <a:spLocks noChangeArrowheads="1"/>
              </p:cNvSpPr>
              <p:nvPr/>
            </p:nvSpPr>
            <p:spPr bwMode="auto">
              <a:xfrm>
                <a:off x="10301431" y="2538305"/>
                <a:ext cx="41275" cy="130175"/>
              </a:xfrm>
              <a:prstGeom prst="rect">
                <a:avLst/>
              </a:prstGeom>
              <a:solidFill>
                <a:srgbClr val="541C0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sp>
            <p:nvSpPr>
              <p:cNvPr id="31" name="Rectangle 384"/>
              <p:cNvSpPr>
                <a:spLocks noChangeArrowheads="1"/>
              </p:cNvSpPr>
              <p:nvPr/>
            </p:nvSpPr>
            <p:spPr bwMode="auto">
              <a:xfrm>
                <a:off x="10361756" y="2490680"/>
                <a:ext cx="36513" cy="177800"/>
              </a:xfrm>
              <a:prstGeom prst="rect">
                <a:avLst/>
              </a:prstGeom>
              <a:solidFill>
                <a:srgbClr val="541C0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sp>
            <p:nvSpPr>
              <p:cNvPr id="32" name="Rectangle 385"/>
              <p:cNvSpPr>
                <a:spLocks noChangeArrowheads="1"/>
              </p:cNvSpPr>
              <p:nvPr/>
            </p:nvSpPr>
            <p:spPr bwMode="auto">
              <a:xfrm>
                <a:off x="10414143" y="2547830"/>
                <a:ext cx="41275" cy="120650"/>
              </a:xfrm>
              <a:prstGeom prst="rect">
                <a:avLst/>
              </a:prstGeom>
              <a:solidFill>
                <a:srgbClr val="541C0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sp>
            <p:nvSpPr>
              <p:cNvPr id="33" name="Rectangle 386"/>
              <p:cNvSpPr>
                <a:spLocks noChangeArrowheads="1"/>
              </p:cNvSpPr>
              <p:nvPr/>
            </p:nvSpPr>
            <p:spPr bwMode="auto">
              <a:xfrm>
                <a:off x="10474468" y="2587517"/>
                <a:ext cx="36513" cy="80962"/>
              </a:xfrm>
              <a:prstGeom prst="rect">
                <a:avLst/>
              </a:prstGeom>
              <a:solidFill>
                <a:srgbClr val="541C0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grpSp>
      </p:grpSp>
      <p:grpSp>
        <p:nvGrpSpPr>
          <p:cNvPr id="34" name="组合 33"/>
          <p:cNvGrpSpPr/>
          <p:nvPr/>
        </p:nvGrpSpPr>
        <p:grpSpPr>
          <a:xfrm>
            <a:off x="5237397" y="2314624"/>
            <a:ext cx="679268" cy="690465"/>
            <a:chOff x="7081773" y="2755766"/>
            <a:chExt cx="1006323" cy="1022911"/>
          </a:xfrm>
        </p:grpSpPr>
        <p:pic>
          <p:nvPicPr>
            <p:cNvPr id="35" name="MH_Other_3"/>
            <p:cNvPicPr>
              <a:picLocks noChangeAspect="1"/>
            </p:cNvPicPr>
            <p:nvPr>
              <p:custDataLst>
                <p:tags r:id="rId19"/>
              </p:custDataLst>
            </p:nvPr>
          </p:nvPicPr>
          <p:blipFill>
            <a:blip r:embed="rId17" cstate="screen"/>
            <a:stretch>
              <a:fillRect/>
            </a:stretch>
          </p:blipFill>
          <p:spPr>
            <a:xfrm>
              <a:off x="7081773" y="2755766"/>
              <a:ext cx="1006323" cy="1022911"/>
            </a:xfrm>
            <a:prstGeom prst="rect">
              <a:avLst/>
            </a:prstGeom>
            <a:effectLst>
              <a:outerShdw blurRad="50800" dist="38100" dir="8100000" sx="102000" sy="102000" algn="tr" rotWithShape="0">
                <a:prstClr val="black">
                  <a:alpha val="40000"/>
                </a:prstClr>
              </a:outerShdw>
            </a:effectLst>
          </p:spPr>
        </p:pic>
        <p:sp>
          <p:nvSpPr>
            <p:cNvPr id="36" name="Freeform 177"/>
            <p:cNvSpPr>
              <a:spLocks noEditPoints="1"/>
            </p:cNvSpPr>
            <p:nvPr/>
          </p:nvSpPr>
          <p:spPr bwMode="auto">
            <a:xfrm>
              <a:off x="7454325" y="3114240"/>
              <a:ext cx="309962" cy="256688"/>
            </a:xfrm>
            <a:custGeom>
              <a:avLst/>
              <a:gdLst>
                <a:gd name="T0" fmla="*/ 39 w 81"/>
                <a:gd name="T1" fmla="*/ 35 h 67"/>
                <a:gd name="T2" fmla="*/ 37 w 81"/>
                <a:gd name="T3" fmla="*/ 28 h 67"/>
                <a:gd name="T4" fmla="*/ 41 w 81"/>
                <a:gd name="T5" fmla="*/ 43 h 67"/>
                <a:gd name="T6" fmla="*/ 44 w 81"/>
                <a:gd name="T7" fmla="*/ 51 h 67"/>
                <a:gd name="T8" fmla="*/ 44 w 81"/>
                <a:gd name="T9" fmla="*/ 46 h 67"/>
                <a:gd name="T10" fmla="*/ 64 w 81"/>
                <a:gd name="T11" fmla="*/ 13 h 67"/>
                <a:gd name="T12" fmla="*/ 62 w 81"/>
                <a:gd name="T13" fmla="*/ 17 h 67"/>
                <a:gd name="T14" fmla="*/ 56 w 81"/>
                <a:gd name="T15" fmla="*/ 17 h 67"/>
                <a:gd name="T16" fmla="*/ 55 w 81"/>
                <a:gd name="T17" fmla="*/ 13 h 67"/>
                <a:gd name="T18" fmla="*/ 25 w 81"/>
                <a:gd name="T19" fmla="*/ 17 h 67"/>
                <a:gd name="T20" fmla="*/ 19 w 81"/>
                <a:gd name="T21" fmla="*/ 17 h 67"/>
                <a:gd name="T22" fmla="*/ 19 w 81"/>
                <a:gd name="T23" fmla="*/ 13 h 67"/>
                <a:gd name="T24" fmla="*/ 0 w 81"/>
                <a:gd name="T25" fmla="*/ 30 h 67"/>
                <a:gd name="T26" fmla="*/ 17 w 81"/>
                <a:gd name="T27" fmla="*/ 67 h 67"/>
                <a:gd name="T28" fmla="*/ 81 w 81"/>
                <a:gd name="T29" fmla="*/ 50 h 67"/>
                <a:gd name="T30" fmla="*/ 64 w 81"/>
                <a:gd name="T31" fmla="*/ 13 h 67"/>
                <a:gd name="T32" fmla="*/ 41 w 81"/>
                <a:gd name="T33" fmla="*/ 54 h 67"/>
                <a:gd name="T34" fmla="*/ 39 w 81"/>
                <a:gd name="T35" fmla="*/ 57 h 67"/>
                <a:gd name="T36" fmla="*/ 32 w 81"/>
                <a:gd name="T37" fmla="*/ 51 h 67"/>
                <a:gd name="T38" fmla="*/ 33 w 81"/>
                <a:gd name="T39" fmla="*/ 45 h 67"/>
                <a:gd name="T40" fmla="*/ 39 w 81"/>
                <a:gd name="T41" fmla="*/ 42 h 67"/>
                <a:gd name="T42" fmla="*/ 32 w 81"/>
                <a:gd name="T43" fmla="*/ 33 h 67"/>
                <a:gd name="T44" fmla="*/ 39 w 81"/>
                <a:gd name="T45" fmla="*/ 25 h 67"/>
                <a:gd name="T46" fmla="*/ 41 w 81"/>
                <a:gd name="T47" fmla="*/ 23 h 67"/>
                <a:gd name="T48" fmla="*/ 48 w 81"/>
                <a:gd name="T49" fmla="*/ 28 h 67"/>
                <a:gd name="T50" fmla="*/ 46 w 81"/>
                <a:gd name="T51" fmla="*/ 34 h 67"/>
                <a:gd name="T52" fmla="*/ 41 w 81"/>
                <a:gd name="T53" fmla="*/ 27 h 67"/>
                <a:gd name="T54" fmla="*/ 48 w 81"/>
                <a:gd name="T55" fmla="*/ 42 h 67"/>
                <a:gd name="T56" fmla="*/ 47 w 81"/>
                <a:gd name="T57" fmla="*/ 52 h 67"/>
                <a:gd name="T58" fmla="*/ 34 w 81"/>
                <a:gd name="T59" fmla="*/ 3 h 67"/>
                <a:gd name="T60" fmla="*/ 56 w 81"/>
                <a:gd name="T61" fmla="*/ 13 h 67"/>
                <a:gd name="T62" fmla="*/ 61 w 81"/>
                <a:gd name="T63" fmla="*/ 16 h 67"/>
                <a:gd name="T64" fmla="*/ 50 w 81"/>
                <a:gd name="T65" fmla="*/ 0 h 67"/>
                <a:gd name="T66" fmla="*/ 20 w 81"/>
                <a:gd name="T67" fmla="*/ 13 h 67"/>
                <a:gd name="T68" fmla="*/ 24 w 81"/>
                <a:gd name="T69" fmla="*/ 1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1" h="67">
                  <a:moveTo>
                    <a:pt x="35" y="30"/>
                  </a:moveTo>
                  <a:cubicBezTo>
                    <a:pt x="35" y="32"/>
                    <a:pt x="37" y="33"/>
                    <a:pt x="39" y="35"/>
                  </a:cubicBezTo>
                  <a:cubicBezTo>
                    <a:pt x="39" y="27"/>
                    <a:pt x="39" y="27"/>
                    <a:pt x="39" y="27"/>
                  </a:cubicBezTo>
                  <a:cubicBezTo>
                    <a:pt x="38" y="27"/>
                    <a:pt x="37" y="27"/>
                    <a:pt x="37" y="28"/>
                  </a:cubicBezTo>
                  <a:cubicBezTo>
                    <a:pt x="36" y="29"/>
                    <a:pt x="35" y="29"/>
                    <a:pt x="35" y="30"/>
                  </a:cubicBezTo>
                  <a:close/>
                  <a:moveTo>
                    <a:pt x="41" y="43"/>
                  </a:moveTo>
                  <a:cubicBezTo>
                    <a:pt x="41" y="52"/>
                    <a:pt x="41" y="52"/>
                    <a:pt x="41" y="52"/>
                  </a:cubicBezTo>
                  <a:cubicBezTo>
                    <a:pt x="42" y="52"/>
                    <a:pt x="43" y="52"/>
                    <a:pt x="44" y="51"/>
                  </a:cubicBezTo>
                  <a:cubicBezTo>
                    <a:pt x="45" y="50"/>
                    <a:pt x="45" y="49"/>
                    <a:pt x="45" y="48"/>
                  </a:cubicBezTo>
                  <a:cubicBezTo>
                    <a:pt x="45" y="47"/>
                    <a:pt x="45" y="47"/>
                    <a:pt x="44" y="46"/>
                  </a:cubicBezTo>
                  <a:cubicBezTo>
                    <a:pt x="44" y="45"/>
                    <a:pt x="43" y="44"/>
                    <a:pt x="41" y="43"/>
                  </a:cubicBezTo>
                  <a:close/>
                  <a:moveTo>
                    <a:pt x="64" y="13"/>
                  </a:moveTo>
                  <a:cubicBezTo>
                    <a:pt x="62" y="13"/>
                    <a:pt x="62" y="13"/>
                    <a:pt x="62" y="13"/>
                  </a:cubicBezTo>
                  <a:cubicBezTo>
                    <a:pt x="62" y="14"/>
                    <a:pt x="62" y="15"/>
                    <a:pt x="62" y="17"/>
                  </a:cubicBezTo>
                  <a:cubicBezTo>
                    <a:pt x="62" y="17"/>
                    <a:pt x="62" y="17"/>
                    <a:pt x="62" y="17"/>
                  </a:cubicBezTo>
                  <a:cubicBezTo>
                    <a:pt x="56" y="17"/>
                    <a:pt x="56" y="17"/>
                    <a:pt x="56" y="17"/>
                  </a:cubicBezTo>
                  <a:cubicBezTo>
                    <a:pt x="56" y="17"/>
                    <a:pt x="56" y="17"/>
                    <a:pt x="56" y="17"/>
                  </a:cubicBezTo>
                  <a:cubicBezTo>
                    <a:pt x="56" y="15"/>
                    <a:pt x="56" y="14"/>
                    <a:pt x="55" y="13"/>
                  </a:cubicBezTo>
                  <a:cubicBezTo>
                    <a:pt x="26" y="13"/>
                    <a:pt x="26" y="13"/>
                    <a:pt x="26" y="13"/>
                  </a:cubicBezTo>
                  <a:cubicBezTo>
                    <a:pt x="25" y="14"/>
                    <a:pt x="25" y="15"/>
                    <a:pt x="25" y="17"/>
                  </a:cubicBezTo>
                  <a:cubicBezTo>
                    <a:pt x="25" y="17"/>
                    <a:pt x="25" y="17"/>
                    <a:pt x="25" y="17"/>
                  </a:cubicBezTo>
                  <a:cubicBezTo>
                    <a:pt x="19" y="17"/>
                    <a:pt x="19" y="17"/>
                    <a:pt x="19" y="17"/>
                  </a:cubicBezTo>
                  <a:cubicBezTo>
                    <a:pt x="19" y="17"/>
                    <a:pt x="19" y="17"/>
                    <a:pt x="19" y="17"/>
                  </a:cubicBezTo>
                  <a:cubicBezTo>
                    <a:pt x="19" y="15"/>
                    <a:pt x="19" y="14"/>
                    <a:pt x="19" y="13"/>
                  </a:cubicBezTo>
                  <a:cubicBezTo>
                    <a:pt x="17" y="13"/>
                    <a:pt x="17" y="13"/>
                    <a:pt x="17" y="13"/>
                  </a:cubicBezTo>
                  <a:cubicBezTo>
                    <a:pt x="8" y="13"/>
                    <a:pt x="0" y="20"/>
                    <a:pt x="0" y="30"/>
                  </a:cubicBezTo>
                  <a:cubicBezTo>
                    <a:pt x="0" y="50"/>
                    <a:pt x="0" y="50"/>
                    <a:pt x="0" y="50"/>
                  </a:cubicBezTo>
                  <a:cubicBezTo>
                    <a:pt x="0" y="59"/>
                    <a:pt x="8" y="67"/>
                    <a:pt x="17" y="67"/>
                  </a:cubicBezTo>
                  <a:cubicBezTo>
                    <a:pt x="64" y="67"/>
                    <a:pt x="64" y="67"/>
                    <a:pt x="64" y="67"/>
                  </a:cubicBezTo>
                  <a:cubicBezTo>
                    <a:pt x="73" y="67"/>
                    <a:pt x="81" y="59"/>
                    <a:pt x="81" y="50"/>
                  </a:cubicBezTo>
                  <a:cubicBezTo>
                    <a:pt x="81" y="30"/>
                    <a:pt x="81" y="30"/>
                    <a:pt x="81" y="30"/>
                  </a:cubicBezTo>
                  <a:cubicBezTo>
                    <a:pt x="81" y="20"/>
                    <a:pt x="73" y="13"/>
                    <a:pt x="64" y="13"/>
                  </a:cubicBezTo>
                  <a:close/>
                  <a:moveTo>
                    <a:pt x="47" y="52"/>
                  </a:moveTo>
                  <a:cubicBezTo>
                    <a:pt x="45" y="53"/>
                    <a:pt x="43" y="54"/>
                    <a:pt x="41" y="54"/>
                  </a:cubicBezTo>
                  <a:cubicBezTo>
                    <a:pt x="41" y="57"/>
                    <a:pt x="41" y="57"/>
                    <a:pt x="41" y="57"/>
                  </a:cubicBezTo>
                  <a:cubicBezTo>
                    <a:pt x="39" y="57"/>
                    <a:pt x="39" y="57"/>
                    <a:pt x="39" y="57"/>
                  </a:cubicBezTo>
                  <a:cubicBezTo>
                    <a:pt x="39" y="54"/>
                    <a:pt x="39" y="54"/>
                    <a:pt x="39" y="54"/>
                  </a:cubicBezTo>
                  <a:cubicBezTo>
                    <a:pt x="36" y="54"/>
                    <a:pt x="34" y="53"/>
                    <a:pt x="32" y="51"/>
                  </a:cubicBezTo>
                  <a:cubicBezTo>
                    <a:pt x="33" y="45"/>
                    <a:pt x="33" y="45"/>
                    <a:pt x="33" y="45"/>
                  </a:cubicBezTo>
                  <a:cubicBezTo>
                    <a:pt x="33" y="45"/>
                    <a:pt x="33" y="45"/>
                    <a:pt x="33" y="45"/>
                  </a:cubicBezTo>
                  <a:cubicBezTo>
                    <a:pt x="34" y="50"/>
                    <a:pt x="36" y="52"/>
                    <a:pt x="39" y="52"/>
                  </a:cubicBezTo>
                  <a:cubicBezTo>
                    <a:pt x="39" y="42"/>
                    <a:pt x="39" y="42"/>
                    <a:pt x="39" y="42"/>
                  </a:cubicBezTo>
                  <a:cubicBezTo>
                    <a:pt x="36" y="40"/>
                    <a:pt x="34" y="38"/>
                    <a:pt x="33" y="37"/>
                  </a:cubicBezTo>
                  <a:cubicBezTo>
                    <a:pt x="32" y="36"/>
                    <a:pt x="32" y="34"/>
                    <a:pt x="32" y="33"/>
                  </a:cubicBezTo>
                  <a:cubicBezTo>
                    <a:pt x="32" y="31"/>
                    <a:pt x="33" y="29"/>
                    <a:pt x="34" y="28"/>
                  </a:cubicBezTo>
                  <a:cubicBezTo>
                    <a:pt x="36" y="26"/>
                    <a:pt x="37" y="26"/>
                    <a:pt x="39" y="25"/>
                  </a:cubicBezTo>
                  <a:cubicBezTo>
                    <a:pt x="39" y="23"/>
                    <a:pt x="39" y="23"/>
                    <a:pt x="39" y="23"/>
                  </a:cubicBezTo>
                  <a:cubicBezTo>
                    <a:pt x="41" y="23"/>
                    <a:pt x="41" y="23"/>
                    <a:pt x="41" y="23"/>
                  </a:cubicBezTo>
                  <a:cubicBezTo>
                    <a:pt x="41" y="25"/>
                    <a:pt x="41" y="25"/>
                    <a:pt x="41" y="25"/>
                  </a:cubicBezTo>
                  <a:cubicBezTo>
                    <a:pt x="44" y="26"/>
                    <a:pt x="46" y="26"/>
                    <a:pt x="48" y="28"/>
                  </a:cubicBezTo>
                  <a:cubicBezTo>
                    <a:pt x="47" y="34"/>
                    <a:pt x="47" y="34"/>
                    <a:pt x="47" y="34"/>
                  </a:cubicBezTo>
                  <a:cubicBezTo>
                    <a:pt x="46" y="34"/>
                    <a:pt x="46" y="34"/>
                    <a:pt x="46" y="34"/>
                  </a:cubicBezTo>
                  <a:cubicBezTo>
                    <a:pt x="46" y="31"/>
                    <a:pt x="46" y="30"/>
                    <a:pt x="45" y="29"/>
                  </a:cubicBezTo>
                  <a:cubicBezTo>
                    <a:pt x="44" y="27"/>
                    <a:pt x="42" y="27"/>
                    <a:pt x="41" y="27"/>
                  </a:cubicBezTo>
                  <a:cubicBezTo>
                    <a:pt x="41" y="36"/>
                    <a:pt x="41" y="36"/>
                    <a:pt x="41" y="36"/>
                  </a:cubicBezTo>
                  <a:cubicBezTo>
                    <a:pt x="44" y="38"/>
                    <a:pt x="47" y="40"/>
                    <a:pt x="48" y="42"/>
                  </a:cubicBezTo>
                  <a:cubicBezTo>
                    <a:pt x="49" y="43"/>
                    <a:pt x="49" y="45"/>
                    <a:pt x="49" y="47"/>
                  </a:cubicBezTo>
                  <a:cubicBezTo>
                    <a:pt x="49" y="49"/>
                    <a:pt x="49" y="50"/>
                    <a:pt x="47" y="52"/>
                  </a:cubicBezTo>
                  <a:close/>
                  <a:moveTo>
                    <a:pt x="25" y="13"/>
                  </a:moveTo>
                  <a:cubicBezTo>
                    <a:pt x="26" y="7"/>
                    <a:pt x="29" y="3"/>
                    <a:pt x="34" y="3"/>
                  </a:cubicBezTo>
                  <a:cubicBezTo>
                    <a:pt x="47" y="3"/>
                    <a:pt x="47" y="3"/>
                    <a:pt x="47" y="3"/>
                  </a:cubicBezTo>
                  <a:cubicBezTo>
                    <a:pt x="52" y="3"/>
                    <a:pt x="55" y="7"/>
                    <a:pt x="56" y="13"/>
                  </a:cubicBezTo>
                  <a:cubicBezTo>
                    <a:pt x="57" y="14"/>
                    <a:pt x="57" y="15"/>
                    <a:pt x="57" y="16"/>
                  </a:cubicBezTo>
                  <a:cubicBezTo>
                    <a:pt x="61" y="16"/>
                    <a:pt x="61" y="16"/>
                    <a:pt x="61" y="16"/>
                  </a:cubicBezTo>
                  <a:cubicBezTo>
                    <a:pt x="61" y="15"/>
                    <a:pt x="61" y="14"/>
                    <a:pt x="61" y="13"/>
                  </a:cubicBezTo>
                  <a:cubicBezTo>
                    <a:pt x="59" y="5"/>
                    <a:pt x="55" y="0"/>
                    <a:pt x="50" y="0"/>
                  </a:cubicBezTo>
                  <a:cubicBezTo>
                    <a:pt x="31" y="0"/>
                    <a:pt x="31" y="0"/>
                    <a:pt x="31" y="0"/>
                  </a:cubicBezTo>
                  <a:cubicBezTo>
                    <a:pt x="26" y="0"/>
                    <a:pt x="22" y="5"/>
                    <a:pt x="20" y="13"/>
                  </a:cubicBezTo>
                  <a:cubicBezTo>
                    <a:pt x="20" y="14"/>
                    <a:pt x="20" y="15"/>
                    <a:pt x="20" y="16"/>
                  </a:cubicBezTo>
                  <a:cubicBezTo>
                    <a:pt x="24" y="16"/>
                    <a:pt x="24" y="16"/>
                    <a:pt x="24" y="16"/>
                  </a:cubicBezTo>
                  <a:cubicBezTo>
                    <a:pt x="24" y="15"/>
                    <a:pt x="24" y="14"/>
                    <a:pt x="25" y="13"/>
                  </a:cubicBezTo>
                  <a:close/>
                </a:path>
              </a:pathLst>
            </a:custGeom>
            <a:solidFill>
              <a:srgbClr val="C50119"/>
            </a:solidFill>
            <a:ln>
              <a:noFill/>
            </a:ln>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grpSp>
      <p:grpSp>
        <p:nvGrpSpPr>
          <p:cNvPr id="37" name="组合 36"/>
          <p:cNvGrpSpPr/>
          <p:nvPr/>
        </p:nvGrpSpPr>
        <p:grpSpPr>
          <a:xfrm>
            <a:off x="5482793" y="3336325"/>
            <a:ext cx="678335" cy="689532"/>
            <a:chOff x="7445322" y="4269398"/>
            <a:chExt cx="1004941" cy="1021529"/>
          </a:xfrm>
        </p:grpSpPr>
        <p:pic>
          <p:nvPicPr>
            <p:cNvPr id="38" name="MH_Other_4"/>
            <p:cNvPicPr>
              <a:picLocks noChangeAspect="1"/>
            </p:cNvPicPr>
            <p:nvPr>
              <p:custDataLst>
                <p:tags r:id="rId20"/>
              </p:custDataLst>
            </p:nvPr>
          </p:nvPicPr>
          <p:blipFill>
            <a:blip r:embed="rId15" cstate="screen"/>
            <a:stretch>
              <a:fillRect/>
            </a:stretch>
          </p:blipFill>
          <p:spPr>
            <a:xfrm>
              <a:off x="7445322" y="4269398"/>
              <a:ext cx="1004941" cy="1021529"/>
            </a:xfrm>
            <a:prstGeom prst="rect">
              <a:avLst/>
            </a:prstGeom>
            <a:effectLst>
              <a:outerShdw blurRad="50800" dist="38100" dir="8100000" sx="102000" sy="102000" algn="tr" rotWithShape="0">
                <a:prstClr val="black">
                  <a:alpha val="40000"/>
                </a:prstClr>
              </a:outerShdw>
            </a:effectLst>
          </p:spPr>
        </p:pic>
        <p:grpSp>
          <p:nvGrpSpPr>
            <p:cNvPr id="39" name="组合 38"/>
            <p:cNvGrpSpPr/>
            <p:nvPr/>
          </p:nvGrpSpPr>
          <p:grpSpPr>
            <a:xfrm>
              <a:off x="7800872" y="4615747"/>
              <a:ext cx="313191" cy="313191"/>
              <a:chOff x="2996839" y="1292034"/>
              <a:chExt cx="275727" cy="275728"/>
            </a:xfrm>
            <a:solidFill>
              <a:srgbClr val="E94744"/>
            </a:solidFill>
          </p:grpSpPr>
          <p:sp>
            <p:nvSpPr>
              <p:cNvPr id="40" name="Freeform 302"/>
              <p:cNvSpPr>
                <a:spLocks noEditPoints="1"/>
              </p:cNvSpPr>
              <p:nvPr/>
            </p:nvSpPr>
            <p:spPr bwMode="auto">
              <a:xfrm>
                <a:off x="3077851" y="1373047"/>
                <a:ext cx="194715" cy="194715"/>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932B5C"/>
              </a:solidFill>
              <a:ln>
                <a:noFill/>
              </a:ln>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sp>
            <p:nvSpPr>
              <p:cNvPr id="41" name="Freeform 303"/>
              <p:cNvSpPr>
                <a:spLocks noEditPoints="1"/>
              </p:cNvSpPr>
              <p:nvPr/>
            </p:nvSpPr>
            <p:spPr bwMode="auto">
              <a:xfrm>
                <a:off x="2996839" y="1292034"/>
                <a:ext cx="123651" cy="125072"/>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932B5C"/>
              </a:solidFill>
              <a:ln>
                <a:noFill/>
              </a:ln>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sp>
            <p:nvSpPr>
              <p:cNvPr id="42" name="Freeform 304"/>
              <p:cNvSpPr>
                <a:spLocks noEditPoints="1"/>
              </p:cNvSpPr>
              <p:nvPr/>
            </p:nvSpPr>
            <p:spPr bwMode="auto">
              <a:xfrm>
                <a:off x="2996839" y="1417106"/>
                <a:ext cx="96646" cy="93804"/>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932B5C"/>
              </a:solidFill>
              <a:ln>
                <a:noFill/>
              </a:ln>
            </p:spPr>
            <p:txBody>
              <a:bodyPr vert="horz" wrap="square" lIns="82296" tIns="41148" rIns="82296" bIns="41148" numCol="1" anchor="t" anchorCtr="0" compatLnSpc="1"/>
              <a:lstStyle/>
              <a:p>
                <a:pPr defTabSz="822960">
                  <a:defRPr/>
                </a:pPr>
                <a:endParaRPr lang="zh-CN" altLang="en-US" sz="1620" kern="0">
                  <a:solidFill>
                    <a:sysClr val="windowText" lastClr="000000"/>
                  </a:solidFill>
                </a:endParaRPr>
              </a:p>
            </p:txBody>
          </p:sp>
        </p:grpSp>
      </p:grpSp>
      <p:sp>
        <p:nvSpPr>
          <p:cNvPr id="43" name="MH_SubTitle_1"/>
          <p:cNvSpPr txBox="1">
            <a:spLocks noChangeArrowheads="1"/>
          </p:cNvSpPr>
          <p:nvPr>
            <p:custDataLst>
              <p:tags r:id="rId21"/>
            </p:custDataLst>
          </p:nvPr>
        </p:nvSpPr>
        <p:spPr bwMode="auto">
          <a:xfrm>
            <a:off x="2853273" y="1390255"/>
            <a:ext cx="3429921" cy="646331"/>
          </a:xfrm>
          <a:prstGeom prst="rect">
            <a:avLst/>
          </a:prstGeom>
          <a:noFill/>
        </p:spPr>
        <p:txBody>
          <a:bodyPr wrap="square" rtlCol="0" anchor="t">
            <a:spAutoFit/>
          </a:bodyPr>
          <a:lstStyle>
            <a:defPPr>
              <a:defRPr lang="zh-CN"/>
            </a:defPPr>
            <a:lvl1pPr>
              <a:defRPr sz="1200" b="1">
                <a:solidFill>
                  <a:srgbClr val="2464CB"/>
                </a:solidFill>
                <a:latin typeface="楷体" panose="02010609060101010101" pitchFamily="49" charset="-122"/>
                <a:ea typeface="楷体" panose="02010609060101010101" pitchFamily="49" charset="-122"/>
                <a:cs typeface="楷体" panose="02010609060101010101" pitchFamily="49" charset="-122"/>
              </a:defRPr>
            </a:lvl1pPr>
          </a:lstStyle>
          <a:p>
            <a:r>
              <a:rPr lang="zh-CN" altLang="en-US" dirty="0"/>
              <a:t>在推进化工产业转型升级上务求实效。</a:t>
            </a:r>
            <a:r>
              <a:rPr lang="zh-CN" altLang="zh-CN" b="0" dirty="0"/>
              <a:t>严把准入关口控制增量</a:t>
            </a:r>
            <a:r>
              <a:rPr lang="zh-CN" altLang="en-US" b="0" dirty="0"/>
              <a:t>；要</a:t>
            </a:r>
            <a:r>
              <a:rPr lang="zh-CN" altLang="zh-CN" b="0" dirty="0"/>
              <a:t>减量提质优化存量</a:t>
            </a:r>
            <a:r>
              <a:rPr lang="zh-CN" altLang="en-US" b="0" dirty="0"/>
              <a:t>；</a:t>
            </a:r>
            <a:r>
              <a:rPr lang="zh-CN" altLang="zh-CN" b="0" dirty="0"/>
              <a:t>要深化园区整治提升。</a:t>
            </a:r>
            <a:endParaRPr lang="en-US" altLang="zh-CN" b="0" dirty="0"/>
          </a:p>
        </p:txBody>
      </p:sp>
      <p:sp>
        <p:nvSpPr>
          <p:cNvPr id="44" name="MH_SubTitle_1"/>
          <p:cNvSpPr txBox="1">
            <a:spLocks noChangeArrowheads="1"/>
          </p:cNvSpPr>
          <p:nvPr>
            <p:custDataLst>
              <p:tags r:id="rId22"/>
            </p:custDataLst>
          </p:nvPr>
        </p:nvSpPr>
        <p:spPr bwMode="auto">
          <a:xfrm>
            <a:off x="5972772" y="2381255"/>
            <a:ext cx="3063278" cy="830997"/>
          </a:xfrm>
          <a:prstGeom prst="rect">
            <a:avLst/>
          </a:prstGeom>
          <a:noFill/>
        </p:spPr>
        <p:txBody>
          <a:bodyPr wrap="square" rtlCol="0" anchor="t">
            <a:spAutoFit/>
          </a:bodyPr>
          <a:lstStyle>
            <a:defPPr>
              <a:defRPr lang="zh-CN"/>
            </a:defPPr>
            <a:lvl1pPr>
              <a:defRPr sz="1200" b="1">
                <a:solidFill>
                  <a:srgbClr val="2464CB"/>
                </a:solidFill>
                <a:latin typeface="楷体" panose="02010609060101010101" pitchFamily="49" charset="-122"/>
                <a:ea typeface="楷体" panose="02010609060101010101" pitchFamily="49" charset="-122"/>
                <a:cs typeface="楷体" panose="02010609060101010101" pitchFamily="49" charset="-122"/>
              </a:defRPr>
            </a:lvl1pPr>
          </a:lstStyle>
          <a:p>
            <a:r>
              <a:rPr lang="zh-CN" altLang="zh-CN" dirty="0"/>
              <a:t>在深化责任落实上务求实效。</a:t>
            </a:r>
            <a:r>
              <a:rPr lang="zh-CN" altLang="zh-CN" b="0" dirty="0"/>
              <a:t>要建立健全领导干部包保责任制</a:t>
            </a:r>
            <a:r>
              <a:rPr lang="zh-CN" altLang="en-US" b="0" dirty="0"/>
              <a:t>；</a:t>
            </a:r>
            <a:r>
              <a:rPr lang="zh-CN" altLang="zh-CN" b="0" dirty="0"/>
              <a:t>要抓住“关键少数”强化企业主体责任</a:t>
            </a:r>
            <a:r>
              <a:rPr lang="zh-CN" altLang="en-US" b="0" dirty="0"/>
              <a:t>；</a:t>
            </a:r>
            <a:r>
              <a:rPr lang="zh-CN" altLang="zh-CN" b="0" dirty="0"/>
              <a:t>要提高安全生产履职能力。要严肃事故查处。</a:t>
            </a:r>
            <a:endParaRPr lang="en-US" altLang="zh-CN" b="0" dirty="0"/>
          </a:p>
        </p:txBody>
      </p:sp>
      <p:sp>
        <p:nvSpPr>
          <p:cNvPr id="45" name="MH_SubTitle_1"/>
          <p:cNvSpPr txBox="1">
            <a:spLocks noChangeArrowheads="1"/>
          </p:cNvSpPr>
          <p:nvPr>
            <p:custDataLst>
              <p:tags r:id="rId23"/>
            </p:custDataLst>
          </p:nvPr>
        </p:nvSpPr>
        <p:spPr bwMode="auto">
          <a:xfrm>
            <a:off x="6274721" y="3425177"/>
            <a:ext cx="2102020" cy="646331"/>
          </a:xfrm>
          <a:prstGeom prst="rect">
            <a:avLst/>
          </a:prstGeom>
          <a:noFill/>
        </p:spPr>
        <p:txBody>
          <a:bodyPr wrap="square" rtlCol="0" anchor="t">
            <a:spAutoFit/>
          </a:bodyPr>
          <a:lstStyle>
            <a:defPPr>
              <a:defRPr lang="zh-CN"/>
            </a:defPPr>
            <a:lvl1pPr>
              <a:defRPr sz="1200" b="1">
                <a:solidFill>
                  <a:srgbClr val="2464CB"/>
                </a:solidFill>
                <a:latin typeface="楷体" panose="02010609060101010101" pitchFamily="49" charset="-122"/>
                <a:ea typeface="楷体" panose="02010609060101010101" pitchFamily="49" charset="-122"/>
                <a:cs typeface="楷体" panose="02010609060101010101" pitchFamily="49" charset="-122"/>
              </a:defRPr>
            </a:lvl1pPr>
          </a:lstStyle>
          <a:p>
            <a:r>
              <a:rPr lang="zh-CN" altLang="zh-CN" dirty="0"/>
              <a:t>在健全长效机制上务求实效。</a:t>
            </a:r>
            <a:r>
              <a:rPr lang="zh-CN" altLang="zh-CN" b="0" dirty="0"/>
              <a:t>要积极先行先试</a:t>
            </a:r>
            <a:r>
              <a:rPr lang="zh-CN" altLang="en-US" b="0" dirty="0"/>
              <a:t>；</a:t>
            </a:r>
            <a:r>
              <a:rPr lang="zh-CN" altLang="zh-CN" b="0" dirty="0"/>
              <a:t>要强化制度建设</a:t>
            </a:r>
            <a:r>
              <a:rPr lang="zh-CN" altLang="en-US" b="0" dirty="0"/>
              <a:t>；</a:t>
            </a:r>
            <a:r>
              <a:rPr lang="zh-CN" altLang="zh-CN" b="0" dirty="0"/>
              <a:t>要强化社会治理。</a:t>
            </a:r>
            <a:endParaRPr lang="en-US" altLang="zh-CN" b="0" dirty="0"/>
          </a:p>
        </p:txBody>
      </p:sp>
      <p:sp>
        <p:nvSpPr>
          <p:cNvPr id="46" name="MH_SubTitle_1"/>
          <p:cNvSpPr txBox="1">
            <a:spLocks noChangeArrowheads="1"/>
          </p:cNvSpPr>
          <p:nvPr>
            <p:custDataLst>
              <p:tags r:id="rId24"/>
            </p:custDataLst>
          </p:nvPr>
        </p:nvSpPr>
        <p:spPr bwMode="auto">
          <a:xfrm>
            <a:off x="584200" y="2262020"/>
            <a:ext cx="2523574" cy="830997"/>
          </a:xfrm>
          <a:prstGeom prst="rect">
            <a:avLst/>
          </a:prstGeom>
          <a:noFill/>
        </p:spPr>
        <p:txBody>
          <a:bodyPr wrap="square" rtlCol="0" anchor="t">
            <a:spAutoFit/>
          </a:bodyPr>
          <a:lstStyle>
            <a:defPPr>
              <a:defRPr lang="zh-CN"/>
            </a:defPPr>
            <a:lvl1pPr>
              <a:defRPr sz="1200" b="1">
                <a:solidFill>
                  <a:srgbClr val="2464CB"/>
                </a:solidFill>
                <a:latin typeface="楷体" panose="02010609060101010101" pitchFamily="49" charset="-122"/>
                <a:ea typeface="楷体" panose="02010609060101010101" pitchFamily="49" charset="-122"/>
                <a:cs typeface="楷体" panose="02010609060101010101" pitchFamily="49" charset="-122"/>
              </a:defRPr>
            </a:lvl1pPr>
          </a:lstStyle>
          <a:p>
            <a:r>
              <a:rPr lang="zh-CN" altLang="en-US" dirty="0"/>
              <a:t>在防范化解重大风险上务求实效。</a:t>
            </a:r>
            <a:r>
              <a:rPr lang="zh-CN" altLang="en-US" b="0" dirty="0"/>
              <a:t>要全面排查深入整治；要精准聚焦重点发力；要用现代手段提高社会治理和企业管理的穿透力。</a:t>
            </a:r>
            <a:endParaRPr lang="en-US" altLang="zh-CN" b="0" dirty="0"/>
          </a:p>
        </p:txBody>
      </p:sp>
      <p:sp>
        <p:nvSpPr>
          <p:cNvPr id="47" name="MH_SubTitle_1"/>
          <p:cNvSpPr txBox="1">
            <a:spLocks noChangeArrowheads="1"/>
          </p:cNvSpPr>
          <p:nvPr>
            <p:custDataLst>
              <p:tags r:id="rId25"/>
            </p:custDataLst>
          </p:nvPr>
        </p:nvSpPr>
        <p:spPr bwMode="auto">
          <a:xfrm>
            <a:off x="242857" y="3209433"/>
            <a:ext cx="2795666" cy="1015663"/>
          </a:xfrm>
          <a:prstGeom prst="rect">
            <a:avLst/>
          </a:prstGeom>
          <a:noFill/>
        </p:spPr>
        <p:txBody>
          <a:bodyPr wrap="square" rtlCol="0" anchor="t">
            <a:spAutoFit/>
          </a:bodyPr>
          <a:lstStyle>
            <a:defPPr>
              <a:defRPr lang="zh-CN"/>
            </a:defPPr>
            <a:lvl1pPr>
              <a:defRPr sz="2400" b="1">
                <a:solidFill>
                  <a:srgbClr val="2464CB"/>
                </a:solidFill>
                <a:latin typeface="楷体" panose="02010609060101010101" pitchFamily="49" charset="-122"/>
                <a:ea typeface="楷体" panose="02010609060101010101" pitchFamily="49" charset="-122"/>
                <a:cs typeface="楷体" panose="02010609060101010101" pitchFamily="49" charset="-122"/>
              </a:defRPr>
            </a:lvl1pPr>
          </a:lstStyle>
          <a:p>
            <a:r>
              <a:rPr lang="zh-CN" altLang="en-US" sz="1200" dirty="0"/>
              <a:t>在筑牢安全发展理念上务求实效。</a:t>
            </a:r>
            <a:r>
              <a:rPr lang="zh-CN" altLang="en-US" sz="1200" b="0" dirty="0"/>
              <a:t>只有把习近平总书记的重要指示批示精神学习好、领会好、贯彻好，领导干部的思想问题解决了，发展理念转变了，安全生产工作才能真重视、真行动、真见效。</a:t>
            </a:r>
            <a:endParaRPr lang="en-US" altLang="zh-CN" sz="1200" b="0" dirty="0"/>
          </a:p>
        </p:txBody>
      </p:sp>
      <p:sp>
        <p:nvSpPr>
          <p:cNvPr id="49"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69" name="矩形 5"/>
          <p:cNvSpPr/>
          <p:nvPr/>
        </p:nvSpPr>
        <p:spPr>
          <a:xfrm>
            <a:off x="64135" y="1489710"/>
            <a:ext cx="9010650" cy="3246120"/>
          </a:xfrm>
          <a:prstGeom prst="rect">
            <a:avLst/>
          </a:prstGeom>
          <a:noFill/>
          <a:ln w="9525">
            <a:noFill/>
          </a:ln>
        </p:spPr>
        <p:txBody>
          <a:bodyPr wrap="square" anchor="t" anchorCtr="0">
            <a:noAutofit/>
          </a:bodyPr>
          <a:lstStyle/>
          <a:p>
            <a:pPr marL="361950" indent="-361950" algn="just" eaLnBrk="1" latinLnBrk="0" hangingPunct="1">
              <a:lnSpc>
                <a:spcPct val="150000"/>
              </a:lnSpc>
              <a:buFont typeface="Wingdings" panose="05000000000000000000" pitchFamily="2" charset="2"/>
              <a:buChar char="l"/>
            </a:pPr>
            <a:r>
              <a:rPr lang="zh-CN" altLang="en-US" sz="2400" b="1" dirty="0">
                <a:solidFill>
                  <a:srgbClr val="0070C0"/>
                </a:solidFill>
                <a:latin typeface="造字工房力黑（非商用）常规体"/>
                <a:ea typeface="微软雅黑" panose="020B0503020204020204" charset="-122"/>
              </a:rPr>
              <a:t>吸取汇邦新能源火灾事故教训</a:t>
            </a:r>
            <a:endParaRPr lang="zh-CN" altLang="en-US" sz="2400" b="1" dirty="0">
              <a:solidFill>
                <a:srgbClr val="0070C0"/>
              </a:solidFill>
              <a:latin typeface="造字工房力黑（非商用）常规体"/>
              <a:ea typeface="微软雅黑" panose="020B0503020204020204" charset="-122"/>
            </a:endParaRPr>
          </a:p>
          <a:p>
            <a:pPr marL="361950" indent="-361950" algn="just" eaLnBrk="1" latinLnBrk="0" hangingPunct="1">
              <a:lnSpc>
                <a:spcPct val="150000"/>
              </a:lnSpc>
              <a:buFont typeface="Wingdings" panose="05000000000000000000" pitchFamily="2" charset="2"/>
              <a:buChar char="l"/>
            </a:pPr>
            <a:r>
              <a:rPr lang="zh-CN" altLang="en-US" sz="2400" b="1" dirty="0">
                <a:solidFill>
                  <a:srgbClr val="0070C0"/>
                </a:solidFill>
                <a:latin typeface="造字工房力黑（非商用）常规体"/>
                <a:ea typeface="微软雅黑" panose="020B0503020204020204" charset="-122"/>
              </a:rPr>
              <a:t>统筹专项整治</a:t>
            </a:r>
            <a:r>
              <a:rPr lang="en-US" altLang="zh-CN" sz="2400" b="1" dirty="0">
                <a:solidFill>
                  <a:srgbClr val="0070C0"/>
                </a:solidFill>
                <a:latin typeface="造字工房力黑（非商用）常规体"/>
                <a:ea typeface="微软雅黑" panose="020B0503020204020204" charset="-122"/>
                <a:sym typeface="+mn-ea"/>
              </a:rPr>
              <a:t>“</a:t>
            </a:r>
            <a:r>
              <a:rPr lang="zh-CN" altLang="en-US" sz="2400" b="1" dirty="0">
                <a:solidFill>
                  <a:srgbClr val="0070C0"/>
                </a:solidFill>
                <a:latin typeface="造字工房力黑（非商用）常规体"/>
                <a:ea typeface="微软雅黑" panose="020B0503020204020204" charset="-122"/>
                <a:sym typeface="+mn-ea"/>
              </a:rPr>
              <a:t>小灶</a:t>
            </a:r>
            <a:r>
              <a:rPr lang="en-US" altLang="zh-CN" sz="2400" b="1" dirty="0">
                <a:solidFill>
                  <a:srgbClr val="0070C0"/>
                </a:solidFill>
                <a:latin typeface="造字工房力黑（非商用）常规体"/>
                <a:ea typeface="微软雅黑" panose="020B0503020204020204" charset="-122"/>
                <a:sym typeface="+mn-ea"/>
              </a:rPr>
              <a:t>”</a:t>
            </a:r>
            <a:r>
              <a:rPr lang="zh-CN" altLang="en-US" sz="2400" b="1" dirty="0">
                <a:solidFill>
                  <a:srgbClr val="0070C0"/>
                </a:solidFill>
                <a:latin typeface="造字工房力黑（非商用）常规体"/>
                <a:ea typeface="微软雅黑" panose="020B0503020204020204" charset="-122"/>
              </a:rPr>
              <a:t>和治本攻坚三年行动</a:t>
            </a:r>
            <a:r>
              <a:rPr lang="en-US" altLang="zh-CN" sz="2400" b="1" dirty="0">
                <a:solidFill>
                  <a:srgbClr val="0070C0"/>
                </a:solidFill>
                <a:latin typeface="造字工房力黑（非商用）常规体"/>
                <a:ea typeface="微软雅黑" panose="020B0503020204020204" charset="-122"/>
              </a:rPr>
              <a:t>“</a:t>
            </a:r>
            <a:r>
              <a:rPr lang="zh-CN" altLang="en-US" sz="2400" b="1" dirty="0">
                <a:solidFill>
                  <a:srgbClr val="0070C0"/>
                </a:solidFill>
                <a:latin typeface="造字工房力黑（非商用）常规体"/>
                <a:ea typeface="微软雅黑" panose="020B0503020204020204" charset="-122"/>
              </a:rPr>
              <a:t>大灶</a:t>
            </a:r>
            <a:r>
              <a:rPr lang="en-US" altLang="zh-CN" sz="2400" b="1" dirty="0">
                <a:solidFill>
                  <a:srgbClr val="0070C0"/>
                </a:solidFill>
                <a:latin typeface="造字工房力黑（非商用）常规体"/>
                <a:ea typeface="微软雅黑" panose="020B0503020204020204" charset="-122"/>
              </a:rPr>
              <a:t>”</a:t>
            </a:r>
            <a:endParaRPr lang="zh-CN" altLang="en-US" sz="2400" b="1" dirty="0">
              <a:solidFill>
                <a:srgbClr val="0070C0"/>
              </a:solidFill>
              <a:latin typeface="造字工房力黑（非商用）常规体"/>
              <a:ea typeface="微软雅黑" panose="020B0503020204020204" charset="-122"/>
            </a:endParaRPr>
          </a:p>
          <a:p>
            <a:pPr marL="361950" indent="-361950" algn="just" eaLnBrk="1" latinLnBrk="0" hangingPunct="1">
              <a:lnSpc>
                <a:spcPct val="150000"/>
              </a:lnSpc>
              <a:buFont typeface="Wingdings" panose="05000000000000000000" pitchFamily="2" charset="2"/>
              <a:buChar char="l"/>
            </a:pPr>
            <a:r>
              <a:rPr lang="zh-CN" altLang="en-US" sz="2400" b="1" dirty="0">
                <a:solidFill>
                  <a:srgbClr val="0070C0"/>
                </a:solidFill>
                <a:latin typeface="造字工房力黑（非商用）常规体"/>
                <a:ea typeface="微软雅黑" panose="020B0503020204020204" charset="-122"/>
              </a:rPr>
              <a:t>强化专业监管力量建设，健全技术支撑机构</a:t>
            </a:r>
            <a:endParaRPr lang="zh-CN" altLang="en-US" sz="2400" b="1" dirty="0">
              <a:solidFill>
                <a:srgbClr val="0070C0"/>
              </a:solidFill>
              <a:latin typeface="造字工房力黑（非商用）常规体"/>
              <a:ea typeface="微软雅黑" panose="020B0503020204020204" charset="-122"/>
            </a:endParaRPr>
          </a:p>
          <a:p>
            <a:pPr marL="361950" indent="-361950" algn="just" eaLnBrk="1" latinLnBrk="0" hangingPunct="1">
              <a:lnSpc>
                <a:spcPct val="150000"/>
              </a:lnSpc>
              <a:buFont typeface="Wingdings" panose="05000000000000000000" pitchFamily="2" charset="2"/>
              <a:buChar char="l"/>
            </a:pPr>
            <a:r>
              <a:rPr lang="zh-CN" altLang="en-US" sz="2400" b="1" dirty="0">
                <a:solidFill>
                  <a:srgbClr val="0070C0"/>
                </a:solidFill>
                <a:latin typeface="造字工房力黑（非商用）常规体"/>
                <a:ea typeface="微软雅黑" panose="020B0503020204020204" charset="-122"/>
              </a:rPr>
              <a:t>高标准高质量完善沂水庐山化工园区重大风险防控项目</a:t>
            </a:r>
            <a:endParaRPr lang="zh-CN" altLang="en-US" sz="2400" b="1" dirty="0">
              <a:solidFill>
                <a:srgbClr val="0070C0"/>
              </a:solidFill>
              <a:latin typeface="造字工房力黑（非商用）常规体"/>
              <a:ea typeface="微软雅黑" panose="020B0503020204020204" charset="-122"/>
            </a:endParaRPr>
          </a:p>
          <a:p>
            <a:pPr marL="361950" indent="-361950" algn="just" eaLnBrk="1" latinLnBrk="0" hangingPunct="1">
              <a:lnSpc>
                <a:spcPct val="150000"/>
              </a:lnSpc>
              <a:buFont typeface="Wingdings" panose="05000000000000000000" pitchFamily="2" charset="2"/>
              <a:buChar char="l"/>
            </a:pPr>
            <a:r>
              <a:rPr lang="zh-CN" altLang="en-US" sz="2400" b="1" dirty="0">
                <a:solidFill>
                  <a:srgbClr val="0070C0"/>
                </a:solidFill>
                <a:latin typeface="造字工房力黑（非商用）常规体"/>
                <a:ea typeface="微软雅黑" panose="020B0503020204020204" charset="-122"/>
                <a:sym typeface="+mn-ea"/>
              </a:rPr>
              <a:t>用好</a:t>
            </a:r>
            <a:r>
              <a:rPr lang="en-US" altLang="zh-CN" sz="2400" b="1" dirty="0">
                <a:solidFill>
                  <a:srgbClr val="0070C0"/>
                </a:solidFill>
                <a:latin typeface="造字工房力黑（非商用）常规体"/>
                <a:ea typeface="微软雅黑" panose="020B0503020204020204" charset="-122"/>
                <a:sym typeface="+mn-ea"/>
              </a:rPr>
              <a:t>“</a:t>
            </a:r>
            <a:r>
              <a:rPr lang="zh-CN" altLang="en-US" sz="2400" b="1" dirty="0">
                <a:solidFill>
                  <a:srgbClr val="0070C0"/>
                </a:solidFill>
                <a:latin typeface="造字工房力黑（非商用）常规体"/>
                <a:ea typeface="微软雅黑" panose="020B0503020204020204" charset="-122"/>
                <a:sym typeface="+mn-ea"/>
              </a:rPr>
              <a:t>分级分类</a:t>
            </a:r>
            <a:r>
              <a:rPr lang="en-US" altLang="zh-CN" sz="2400" b="1" dirty="0">
                <a:solidFill>
                  <a:srgbClr val="0070C0"/>
                </a:solidFill>
                <a:latin typeface="造字工房力黑（非商用）常规体"/>
                <a:ea typeface="微软雅黑" panose="020B0503020204020204" charset="-122"/>
                <a:sym typeface="+mn-ea"/>
              </a:rPr>
              <a:t>”</a:t>
            </a:r>
            <a:r>
              <a:rPr lang="zh-CN" altLang="en-US" sz="2400" b="1" dirty="0">
                <a:solidFill>
                  <a:srgbClr val="0070C0"/>
                </a:solidFill>
                <a:latin typeface="造字工房力黑（非商用）常规体"/>
                <a:ea typeface="微软雅黑" panose="020B0503020204020204" charset="-122"/>
                <a:sym typeface="+mn-ea"/>
              </a:rPr>
              <a:t>整治，主要负责人安全述职等手段，做好压力传导，推动</a:t>
            </a:r>
            <a:r>
              <a:rPr lang="zh-CN" altLang="en-US" sz="2400" b="1" dirty="0">
                <a:solidFill>
                  <a:srgbClr val="0070C0"/>
                </a:solidFill>
                <a:latin typeface="造字工房力黑（非商用）常规体"/>
                <a:ea typeface="微软雅黑" panose="020B0503020204020204" charset="-122"/>
              </a:rPr>
              <a:t>企业落实责任</a:t>
            </a:r>
            <a:endParaRPr lang="zh-CN" altLang="en-US" sz="2400" b="1" dirty="0">
              <a:solidFill>
                <a:srgbClr val="0070C0"/>
              </a:solidFill>
              <a:latin typeface="造字工房力黑（非商用）常规体"/>
              <a:ea typeface="微软雅黑" panose="020B0503020204020204" charset="-122"/>
            </a:endParaRPr>
          </a:p>
        </p:txBody>
      </p:sp>
      <p:sp>
        <p:nvSpPr>
          <p:cNvPr id="211970" name="矩形 4"/>
          <p:cNvSpPr/>
          <p:nvPr/>
        </p:nvSpPr>
        <p:spPr>
          <a:xfrm>
            <a:off x="3512027" y="955993"/>
            <a:ext cx="1605280" cy="521970"/>
          </a:xfrm>
          <a:prstGeom prst="rect">
            <a:avLst/>
          </a:prstGeom>
          <a:noFill/>
          <a:ln w="9525">
            <a:noFill/>
          </a:ln>
        </p:spPr>
        <p:txBody>
          <a:bodyPr wrap="none" anchor="t" anchorCtr="0">
            <a:spAutoFit/>
          </a:bodyPr>
          <a:lstStyle/>
          <a:p>
            <a:pPr algn="ctr">
              <a:spcBef>
                <a:spcPts val="600"/>
              </a:spcBef>
            </a:pPr>
            <a:r>
              <a:rPr lang="zh-CN" altLang="en-US" sz="2800" b="1" u="sng" dirty="0">
                <a:solidFill>
                  <a:srgbClr val="0070C0"/>
                </a:solidFill>
                <a:latin typeface="微软雅黑" panose="020B0503020204020204" charset="-122"/>
                <a:ea typeface="微软雅黑" panose="020B0503020204020204" charset="-122"/>
              </a:rPr>
              <a:t>工作建议</a:t>
            </a:r>
            <a:endParaRPr lang="zh-CN" altLang="en-US" sz="2800" b="1" u="sng" dirty="0">
              <a:solidFill>
                <a:srgbClr val="0070C0"/>
              </a:solidFill>
              <a:latin typeface="微软雅黑" panose="020B0503020204020204" charset="-122"/>
              <a:ea typeface="微软雅黑" panose="020B0503020204020204" charset="-122"/>
            </a:endParaRPr>
          </a:p>
        </p:txBody>
      </p:sp>
      <p:sp>
        <p:nvSpPr>
          <p:cNvPr id="4"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p:transition spd="slow">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0" y="1604455"/>
            <a:ext cx="9144000" cy="2918428"/>
          </a:xfrm>
          <a:prstGeom prst="rect">
            <a:avLst/>
          </a:prstGeom>
          <a:noFill/>
        </p:spPr>
        <p:txBody>
          <a:bodyPr wrap="square">
            <a:spAutoFit/>
          </a:bodyPr>
          <a:lstStyle/>
          <a:p>
            <a:pPr indent="419100">
              <a:lnSpc>
                <a:spcPts val="2800"/>
              </a:lnSpc>
              <a:tabLst>
                <a:tab pos="2637155" algn="ctr"/>
                <a:tab pos="5274310" algn="r"/>
              </a:tabLst>
            </a:pPr>
            <a:r>
              <a:rPr lang="zh-CN" altLang="zh-CN" sz="2000" b="1" dirty="0">
                <a:solidFill>
                  <a:srgbClr val="2464CB"/>
                </a:solidFill>
                <a:latin typeface="楷体" panose="02010609060101010101" pitchFamily="49" charset="-122"/>
                <a:ea typeface="楷体" panose="02010609060101010101" pitchFamily="49" charset="-122"/>
              </a:rPr>
              <a:t>要以这次督导帮扶为契机，</a:t>
            </a:r>
            <a:r>
              <a:rPr lang="zh-CN" altLang="en-US" sz="2000" b="1" dirty="0">
                <a:solidFill>
                  <a:srgbClr val="2464CB"/>
                </a:solidFill>
                <a:latin typeface="楷体" panose="02010609060101010101" pitchFamily="49" charset="-122"/>
                <a:ea typeface="楷体" panose="02010609060101010101" pitchFamily="49" charset="-122"/>
              </a:rPr>
              <a:t>聚焦难点堵点、</a:t>
            </a:r>
            <a:r>
              <a:rPr lang="zh-CN" altLang="zh-CN" sz="2000" b="1" dirty="0">
                <a:solidFill>
                  <a:srgbClr val="2464CB"/>
                </a:solidFill>
                <a:latin typeface="楷体" panose="02010609060101010101" pitchFamily="49" charset="-122"/>
                <a:ea typeface="楷体" panose="02010609060101010101" pitchFamily="49" charset="-122"/>
              </a:rPr>
              <a:t>系统整治、标本兼治</a:t>
            </a:r>
            <a:r>
              <a:rPr lang="en-US" altLang="zh-CN" sz="2000" b="1" dirty="0">
                <a:solidFill>
                  <a:srgbClr val="2464CB"/>
                </a:solidFill>
                <a:latin typeface="楷体" panose="02010609060101010101" pitchFamily="49" charset="-122"/>
                <a:ea typeface="楷体" panose="02010609060101010101" pitchFamily="49" charset="-122"/>
              </a:rPr>
              <a:t>,</a:t>
            </a:r>
            <a:r>
              <a:rPr lang="zh-CN" altLang="en-US" sz="2000" b="1" dirty="0">
                <a:solidFill>
                  <a:srgbClr val="2464CB"/>
                </a:solidFill>
                <a:latin typeface="楷体" panose="02010609060101010101" pitchFamily="49" charset="-122"/>
                <a:ea typeface="楷体" panose="02010609060101010101" pitchFamily="49" charset="-122"/>
              </a:rPr>
              <a:t>各级部门、园区、企业要共同努力，找准问题、攻克难题、形成制度、完善体制、健全机制、推进发展，在筑牢安全发展理念、防范化解重大风险、推进化工产业转型升级、深化责任落实、健全长效机制上务求实效，切实提高安全风险隐患排查整改质量，切实提升发现问题解决问题的强烈意愿和能力水平，打造一批“山东样本”、“山东模式”，解决一批长期制约危化品安全生产的根源性瓶颈性问题，为推进全国安全生产治理体系和治理能力现代化探索形成一套可复制、可借鉴的经验做法。</a:t>
            </a:r>
            <a:endParaRPr lang="en-US" altLang="zh-CN" sz="2000" b="1" dirty="0">
              <a:solidFill>
                <a:srgbClr val="2464CB"/>
              </a:solidFill>
              <a:latin typeface="楷体" panose="02010609060101010101" pitchFamily="49" charset="-122"/>
              <a:ea typeface="楷体" panose="02010609060101010101" pitchFamily="49" charset="-122"/>
            </a:endParaRPr>
          </a:p>
        </p:txBody>
      </p:sp>
      <p:sp>
        <p:nvSpPr>
          <p:cNvPr id="11" name="灯片编号占位符 8"/>
          <p:cNvSpPr>
            <a:spLocks noGrp="1" noChangeArrowheads="1"/>
          </p:cNvSpPr>
          <p:nvPr>
            <p:ph type="sldNum" sz="quarter" idx="12"/>
          </p:nvPr>
        </p:nvSpPr>
        <p:spPr bwMode="auto">
          <a:xfrm>
            <a:off x="6906895" y="4737418"/>
            <a:ext cx="2133600" cy="357187"/>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Arial" panose="020B0604020202020204" pitchFamily="34" charset="0"/>
                <a:ea typeface="宋体" panose="02010600030101010101" pitchFamily="2" charset="-122"/>
              </a:defRPr>
            </a:lvl1pPr>
            <a:lvl2pPr>
              <a:defRPr sz="1300">
                <a:solidFill>
                  <a:schemeClr val="tx1"/>
                </a:solidFill>
                <a:latin typeface="Arial" panose="020B0604020202020204" pitchFamily="34" charset="0"/>
                <a:ea typeface="宋体" panose="02010600030101010101" pitchFamily="2" charset="-122"/>
              </a:defRPr>
            </a:lvl2pPr>
            <a:lvl3pPr>
              <a:defRPr sz="1300">
                <a:solidFill>
                  <a:schemeClr val="tx1"/>
                </a:solidFill>
                <a:latin typeface="Arial" panose="020B0604020202020204" pitchFamily="34" charset="0"/>
                <a:ea typeface="宋体" panose="02010600030101010101" pitchFamily="2" charset="-122"/>
              </a:defRPr>
            </a:lvl3pPr>
            <a:lvl4pPr>
              <a:defRPr sz="1300">
                <a:solidFill>
                  <a:schemeClr val="tx1"/>
                </a:solidFill>
                <a:latin typeface="Arial" panose="020B0604020202020204" pitchFamily="34" charset="0"/>
                <a:ea typeface="宋体" panose="02010600030101010101" pitchFamily="2" charset="-122"/>
              </a:defRPr>
            </a:lvl4pPr>
            <a:lvl5pPr>
              <a:defRPr sz="1300">
                <a:solidFill>
                  <a:schemeClr val="tx1"/>
                </a:solidFill>
                <a:latin typeface="Arial" panose="020B0604020202020204" pitchFamily="34" charset="0"/>
                <a:ea typeface="宋体" panose="02010600030101010101" pitchFamily="2" charset="-122"/>
              </a:defRPr>
            </a:lvl5pPr>
            <a:lvl6pPr marL="18288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6pPr>
            <a:lvl7pPr marL="22860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7pPr>
            <a:lvl8pPr marL="27432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8pPr>
            <a:lvl9pPr marL="3200400" indent="457200" defTabSz="685800" fontAlgn="base">
              <a:spcBef>
                <a:spcPct val="0"/>
              </a:spcBef>
              <a:spcAft>
                <a:spcPct val="0"/>
              </a:spcAft>
              <a:buFont typeface="Arial" panose="020B0604020202020204" pitchFamily="34" charset="0"/>
              <a:defRPr sz="1300">
                <a:solidFill>
                  <a:schemeClr val="tx1"/>
                </a:solidFill>
                <a:latin typeface="Arial" panose="020B0604020202020204" pitchFamily="34" charset="0"/>
                <a:ea typeface="宋体" panose="02010600030101010101" pitchFamily="2" charset="-122"/>
              </a:defRPr>
            </a:lvl9pPr>
          </a:lstStyle>
          <a:p>
            <a:pPr indent="0">
              <a:buFont typeface="DejaVu Sans" panose="020B0603030804020204"/>
              <a:buNone/>
            </a:pPr>
            <a:fld id="{986D17B6-B4A9-4634-83ED-9F9DE00413C3}" type="slidenum">
              <a:rPr lang="zh-CN" altLang="en-US" sz="1000">
                <a:latin typeface="Times New Roman" panose="02020603050405020304" pitchFamily="18" charset="0"/>
                <a:ea typeface="方正书宋_GBK" panose="02000000000000000000" charset="-122"/>
                <a:cs typeface="Times New Roman" panose="02020603050405020304" pitchFamily="18" charset="0"/>
              </a:rPr>
            </a:fld>
            <a:endParaRPr lang="zh-CN" altLang="en-US" sz="1000" dirty="0">
              <a:latin typeface="Times New Roman" panose="02020603050405020304" pitchFamily="18" charset="0"/>
              <a:ea typeface="方正书宋_GBK" panose="02000000000000000000"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med" p14:dur="699">
        <p:fade/>
      </p:transition>
    </mc:Choice>
    <mc:Fallback>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print">
            <a:alphaModFix amt="44000"/>
            <a:extLst>
              <a:ext uri="{28A0092B-C50C-407E-A947-70E740481C1C}">
                <a14:useLocalDpi xmlns:a14="http://schemas.microsoft.com/office/drawing/2010/main" val="0"/>
              </a:ext>
            </a:extLst>
          </a:blip>
          <a:srcRect t="35245" b="21"/>
          <a:stretch>
            <a:fillRect/>
          </a:stretch>
        </p:blipFill>
        <p:spPr>
          <a:xfrm>
            <a:off x="0" y="1813560"/>
            <a:ext cx="9144635" cy="3329940"/>
          </a:xfrm>
          <a:prstGeom prst="rect">
            <a:avLst/>
          </a:prstGeom>
          <a:effectLst>
            <a:softEdge rad="63500"/>
          </a:effectLst>
        </p:spPr>
      </p:pic>
      <p:sp>
        <p:nvSpPr>
          <p:cNvPr id="15363" name="Text Box 4"/>
          <p:cNvSpPr txBox="1">
            <a:spLocks noChangeArrowheads="1"/>
          </p:cNvSpPr>
          <p:nvPr/>
        </p:nvSpPr>
        <p:spPr bwMode="auto">
          <a:xfrm>
            <a:off x="477043" y="1218248"/>
            <a:ext cx="8189913" cy="583565"/>
          </a:xfrm>
          <a:prstGeom prst="rect">
            <a:avLst/>
          </a:prstGeom>
          <a:noFill/>
          <a:ln w="9525">
            <a:noFill/>
            <a:miter lim="800000"/>
          </a:ln>
        </p:spPr>
        <p:txBody>
          <a:bodyPr>
            <a:spAutoFit/>
          </a:bodyPr>
          <a:lstStyle/>
          <a:p>
            <a:pPr marR="0" algn="ctr" defTabSz="914400" fontAlgn="auto">
              <a:spcBef>
                <a:spcPts val="600"/>
              </a:spcBef>
              <a:spcAft>
                <a:spcPts val="0"/>
              </a:spcAft>
              <a:buClrTx/>
              <a:buSzTx/>
              <a:buFontTx/>
              <a:buNone/>
              <a:defRPr/>
            </a:pPr>
            <a:r>
              <a:rPr kumimoji="0" lang="zh-CN" sz="3200" kern="100" baseline="0" noProof="0" dirty="0">
                <a:solidFill>
                  <a:srgbClr val="0070C0"/>
                </a:solidFill>
                <a:uFillTx/>
                <a:latin typeface="华文中宋" panose="02010600040101010101" pitchFamily="2" charset="-122"/>
                <a:ea typeface="华文中宋" panose="02010600040101010101" pitchFamily="2" charset="-122"/>
                <a:cs typeface="华文中宋" panose="02010600040101010101" pitchFamily="2" charset="-122"/>
              </a:rPr>
              <a:t>谢谢大家！</a:t>
            </a:r>
            <a:endParaRPr kumimoji="0" lang="zh-CN" sz="3200" kern="100" baseline="0" noProof="0" dirty="0">
              <a:solidFill>
                <a:srgbClr val="0070C0"/>
              </a:solidFill>
              <a:uFillTx/>
              <a:latin typeface="华文中宋" panose="02010600040101010101" pitchFamily="2" charset="-122"/>
              <a:ea typeface="华文中宋" panose="02010600040101010101" pitchFamily="2" charset="-122"/>
              <a:cs typeface="华文中宋" panose="02010600040101010101" pitchFamily="2" charset="-122"/>
            </a:endParaRPr>
          </a:p>
        </p:txBody>
      </p:sp>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a:spLocks noGrp="1"/>
          </p:cNvSpPr>
          <p:nvPr>
            <p:ph type="sldNum" sz="quarter" idx="12"/>
          </p:nvPr>
        </p:nvSpPr>
        <p:spPr/>
        <p:txBody>
          <a:bodyPr/>
          <a:p>
            <a:fld id="{9B5898EF-D7AB-42A7-9FF6-D1A3E71E40DB}" type="slidenum">
              <a:rPr lang="zh-CN" altLang="en-US"/>
            </a:fld>
            <a:endParaRPr lang="zh-CN" altLang="en-US"/>
          </a:p>
        </p:txBody>
      </p:sp>
      <p:pic>
        <p:nvPicPr>
          <p:cNvPr id="4" name="图片 3" descr="全国安全生产电视电话会-李强总理"/>
          <p:cNvPicPr>
            <a:picLocks noChangeAspect="1"/>
          </p:cNvPicPr>
          <p:nvPr/>
        </p:nvPicPr>
        <p:blipFill>
          <a:blip r:embed="rId1"/>
          <a:stretch>
            <a:fillRect/>
          </a:stretch>
        </p:blipFill>
        <p:spPr>
          <a:xfrm>
            <a:off x="522605" y="1222375"/>
            <a:ext cx="3901440" cy="2606040"/>
          </a:xfrm>
          <a:prstGeom prst="rect">
            <a:avLst/>
          </a:prstGeom>
        </p:spPr>
      </p:pic>
      <p:sp>
        <p:nvSpPr>
          <p:cNvPr id="5" name="文本框 4"/>
          <p:cNvSpPr txBox="1"/>
          <p:nvPr/>
        </p:nvSpPr>
        <p:spPr>
          <a:xfrm>
            <a:off x="5059680" y="1222375"/>
            <a:ext cx="3580130" cy="3784600"/>
          </a:xfrm>
          <a:prstGeom prst="rect">
            <a:avLst/>
          </a:prstGeom>
          <a:noFill/>
        </p:spPr>
        <p:txBody>
          <a:bodyPr wrap="square" rtlCol="0">
            <a:spAutoFit/>
          </a:bodyPr>
          <a:p>
            <a:pPr algn="just" fontAlgn="auto">
              <a:buClrTx/>
              <a:buSzTx/>
            </a:pPr>
            <a:r>
              <a:rPr lang="en-US" altLang="zh-CN" sz="2000" b="1" dirty="0">
                <a:solidFill>
                  <a:srgbClr val="2464CB"/>
                </a:solidFill>
                <a:uFillTx/>
                <a:latin typeface="黑体" panose="02010609060101010101" pitchFamily="49" charset="-122"/>
                <a:ea typeface="方正楷体" panose="03000509000000000000" charset="-122"/>
              </a:rPr>
              <a:t>要紧紧抓住责任制这个“牛鼻子”，严格落实安全生产责任，真正把</a:t>
            </a:r>
            <a:r>
              <a:rPr lang="en-US" altLang="zh-CN" sz="2000" b="1" dirty="0">
                <a:solidFill>
                  <a:srgbClr val="FF0000"/>
                </a:solidFill>
                <a:uFillTx/>
                <a:latin typeface="黑体" panose="02010609060101010101" pitchFamily="49" charset="-122"/>
                <a:ea typeface="方正楷体" panose="03000509000000000000" charset="-122"/>
              </a:rPr>
              <a:t>“时时放心不下”</a:t>
            </a:r>
            <a:r>
              <a:rPr lang="en-US" altLang="zh-CN" sz="2000" b="1" dirty="0">
                <a:solidFill>
                  <a:srgbClr val="FF0000"/>
                </a:solidFill>
                <a:uFillTx/>
                <a:latin typeface="黑体" panose="02010609060101010101" pitchFamily="49" charset="-122"/>
                <a:ea typeface="方正楷体" panose="03000509000000000000" charset="-122"/>
              </a:rPr>
              <a:t>的责任感转化为“事事心中有底”的行动力</a:t>
            </a:r>
            <a:r>
              <a:rPr lang="en-US" altLang="zh-CN" sz="2000" b="1" dirty="0">
                <a:solidFill>
                  <a:srgbClr val="2464CB"/>
                </a:solidFill>
                <a:uFillTx/>
                <a:latin typeface="黑体" panose="02010609060101010101" pitchFamily="49" charset="-122"/>
                <a:ea typeface="方正楷体" panose="03000509000000000000" charset="-122"/>
              </a:rPr>
              <a:t>，以责任到位推动安全制度措施到位。要坚持“党政同责、一岗双责、齐抓共管、失职追责”和“三管三必须”，压实企业主体责任，推动企业加快健全安全责任体系。</a:t>
            </a:r>
            <a:endParaRPr lang="en-US" altLang="zh-CN" sz="2000" b="1" dirty="0">
              <a:solidFill>
                <a:srgbClr val="2464CB"/>
              </a:solidFill>
              <a:uFillTx/>
              <a:latin typeface="黑体" panose="02010609060101010101" pitchFamily="49" charset="-122"/>
              <a:ea typeface="方正楷体" panose="03000509000000000000" charset="-122"/>
            </a:endParaRPr>
          </a:p>
          <a:p>
            <a:pPr algn="just" fontAlgn="auto">
              <a:buClrTx/>
              <a:buSzTx/>
            </a:pPr>
            <a:r>
              <a:rPr lang="zh-CN" altLang="en-US" sz="2000" b="1" dirty="0">
                <a:solidFill>
                  <a:srgbClr val="2464CB"/>
                </a:solidFill>
                <a:uFillTx/>
                <a:latin typeface="黑体" panose="02010609060101010101" pitchFamily="49" charset="-122"/>
                <a:ea typeface="方正楷体" panose="03000509000000000000" charset="-122"/>
              </a:rPr>
              <a:t>-</a:t>
            </a:r>
            <a:r>
              <a:rPr lang="en-US" altLang="zh-CN" sz="2000" b="1" dirty="0">
                <a:solidFill>
                  <a:srgbClr val="2464CB"/>
                </a:solidFill>
                <a:uFillTx/>
                <a:latin typeface="黑体" panose="02010609060101010101" pitchFamily="49" charset="-122"/>
                <a:ea typeface="方正楷体" panose="03000509000000000000" charset="-122"/>
              </a:rPr>
              <a:t>2024年1月</a:t>
            </a:r>
            <a:r>
              <a:rPr lang="zh-CN" altLang="en-US" sz="2000" b="1" dirty="0">
                <a:solidFill>
                  <a:srgbClr val="2464CB"/>
                </a:solidFill>
                <a:uFillTx/>
                <a:latin typeface="黑体" panose="02010609060101010101" pitchFamily="49" charset="-122"/>
                <a:ea typeface="方正楷体" panose="03000509000000000000" charset="-122"/>
              </a:rPr>
              <a:t>，</a:t>
            </a:r>
            <a:r>
              <a:rPr lang="zh-CN" altLang="en-US" sz="2000" b="1" dirty="0">
                <a:solidFill>
                  <a:srgbClr val="2464CB"/>
                </a:solidFill>
                <a:uFillTx/>
                <a:latin typeface="黑体" panose="02010609060101010101" pitchFamily="49" charset="-122"/>
                <a:ea typeface="方正楷体" panose="03000509000000000000" charset="-122"/>
                <a:sym typeface="+mn-ea"/>
              </a:rPr>
              <a:t>李强总理在</a:t>
            </a:r>
            <a:r>
              <a:rPr lang="zh-CN" altLang="en-US" sz="2000" b="1" dirty="0">
                <a:solidFill>
                  <a:srgbClr val="2464CB"/>
                </a:solidFill>
                <a:uFillTx/>
                <a:latin typeface="黑体" panose="02010609060101010101" pitchFamily="49" charset="-122"/>
                <a:ea typeface="方正楷体" panose="03000509000000000000" charset="-122"/>
              </a:rPr>
              <a:t>全国安全生产电视电话会议讲话</a:t>
            </a:r>
            <a:endParaRPr lang="zh-CN" altLang="en-US" sz="2000" b="1" dirty="0">
              <a:solidFill>
                <a:srgbClr val="2464CB"/>
              </a:solidFill>
              <a:uFillTx/>
              <a:latin typeface="黑体" panose="02010609060101010101" pitchFamily="49" charset="-122"/>
              <a:ea typeface="方正楷体" panose="03000509000000000000" charset="-122"/>
            </a:endParaRPr>
          </a:p>
        </p:txBody>
      </p:sp>
    </p:spTree>
  </p:cSld>
  <p:clrMapOvr>
    <a:masterClrMapping/>
  </p:clrMapOvr>
  <p:transition spd="slow">
    <p:fade/>
  </p:transition>
</p:sld>
</file>

<file path=ppt/tags/tag1.xml><?xml version="1.0" encoding="utf-8"?>
<p:tagLst xmlns:p="http://schemas.openxmlformats.org/presentationml/2006/main">
  <p:tag name="MH" val="20160830110146"/>
  <p:tag name="MH_LIBRARY" val="CONTENTS"/>
  <p:tag name="MH_TYPE" val="NUMBER"/>
  <p:tag name="ID" val="553512"/>
  <p:tag name="MH_ORDER" val="1"/>
  <p:tag name="KSO_WM_DIAGRAM_VIRTUALLY_FRAME" val="{&quot;height&quot;:171.08606299212596,&quot;left&quot;:65.17503937007874,&quot;top&quot;:164.42503937007874,&quot;width&quot;:628.4249606299212}"/>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1444_3*l_i*1_1"/>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1,&quot;foreColorIndex&quot;:5,&quot;pos&quot;:1,&quot;transparency&quot;:0.8999999761581421},{&quot;brightness&quot;:0,&quot;colorType&quot;:1,&quot;foreColorIndex&quot;:5,&quot;pos&quot;:0.25,&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0"/>
</p:tagLst>
</file>

<file path=ppt/tags/tag1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66_5*l_h_i*1_2_2"/>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FILL_FORE_SCHEMECOLOR_INDEX" val="6"/>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10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1366_5*l_h_a*1_2_1"/>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PRESET_TEXT" val="添加标题"/>
  <p:tag name="KSO_WM_DIAGRAM_MAX_ITEMCNT" val="6"/>
  <p:tag name="KSO_WM_DIAGRAM_MIN_ITEMCNT" val="2"/>
  <p:tag name="KSO_WM_DIAGRAM_VIRTUALLY_FRAME" val="{&quot;height&quot;:373.6451721191406,&quot;width&quot;:864.34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66_5*l_h_i*1_3_1"/>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FILL_FORE_SCHEMECOLOR_INDEX" val="7"/>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7,&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66_5*l_h_i*1_3_2"/>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FILL_FORE_SCHEMECOLOR_INDEX" val="7"/>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10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1366_5*l_h_a*1_3_1"/>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PRESET_TEXT" val="添加标题"/>
  <p:tag name="KSO_WM_DIAGRAM_MAX_ITEMCNT" val="6"/>
  <p:tag name="KSO_WM_DIAGRAM_MIN_ITEMCNT" val="2"/>
  <p:tag name="KSO_WM_DIAGRAM_VIRTUALLY_FRAME" val="{&quot;height&quot;:373.6451721191406,&quot;width&quot;:864.34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66_5*l_h_i*1_4_1"/>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FILL_FORE_SCHEMECOLOR_INDEX" val="8"/>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8,&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66_5*l_h_i*1_4_2"/>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FILL_FORE_SCHEMECOLOR_INDEX" val="8"/>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10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1366_5*l_h_a*1_4_1"/>
  <p:tag name="KSO_WM_TEMPLATE_CATEGORY" val="diagram"/>
  <p:tag name="KSO_WM_TEMPLATE_INDEX" val="20231366"/>
  <p:tag name="KSO_WM_UNIT_LAYERLEVEL" val="1_1_1"/>
  <p:tag name="KSO_WM_TAG_VERSION" val="3.0"/>
  <p:tag name="KSO_WM_DIAGRAM_VERSION" val="3"/>
  <p:tag name="KSO_WM_DIAGRAM_COLOR_TEXT_CAN_REMOVE" val="n"/>
  <p:tag name="KSO_WM_UNIT_VALUE" val="12"/>
  <p:tag name="KSO_WM_BEAUTIFY_FLAG" val=""/>
  <p:tag name="KSO_WM_UNIT_PRESET_TEXT" val="添加标题"/>
  <p:tag name="KSO_WM_DIAGRAM_MAX_ITEMCNT" val="6"/>
  <p:tag name="KSO_WM_DIAGRAM_MIN_ITEMCNT" val="2"/>
  <p:tag name="KSO_WM_DIAGRAM_VIRTUALLY_FRAME" val="{&quot;height&quot;:373.6451721191406,&quot;width&quot;:864.34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1366_5*l_h_i*1_5_1"/>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FILL_FORE_SCHEMECOLOR_INDEX" val="9"/>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9,&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366_5*l_h_i*1_5_2"/>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FILL_FORE_SCHEMECOLOR_INDEX" val="9"/>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
  <p:tag name="KSO_WM_UNIT_ID" val="diagram20231444_3*l_i*1_2"/>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1,&quot;foreColorIndex&quot;:5,&quot;pos&quot;:1,&quot;transparency&quot;:0.8999999761581421},{&quot;brightness&quot;:0,&quot;colorType&quot;:1,&quot;foreColorIndex&quot;:5,&quot;pos&quot;:0.25,&quot;transparency&quot;:1}],&quot;type&quot;:3},&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USESOURCEFORMAT_APPLY" val="0"/>
</p:tagLst>
</file>

<file path=ppt/tags/tag11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1366_5*l_h_a*1_5_1"/>
  <p:tag name="KSO_WM_TEMPLATE_CATEGORY" val="diagram"/>
  <p:tag name="KSO_WM_TEMPLATE_INDEX" val="20231366"/>
  <p:tag name="KSO_WM_UNIT_LAYERLEVEL" val="1_1_1"/>
  <p:tag name="KSO_WM_TAG_VERSION" val="3.0"/>
  <p:tag name="KSO_WM_DIAGRAM_VERSION" val="3"/>
  <p:tag name="KSO_WM_DIAGRAM_COLOR_TEXT_CAN_REMOVE" val="n"/>
  <p:tag name="KSO_WM_UNIT_VALUE" val="12"/>
  <p:tag name="KSO_WM_BEAUTIFY_FLAG" val=""/>
  <p:tag name="KSO_WM_UNIT_PRESET_TEXT" val="添加标题"/>
  <p:tag name="KSO_WM_DIAGRAM_MAX_ITEMCNT" val="6"/>
  <p:tag name="KSO_WM_DIAGRAM_MIN_ITEMCNT" val="2"/>
  <p:tag name="KSO_WM_DIAGRAM_VIRTUALLY_FRAME" val="{&quot;height&quot;:373.6451721191406,&quot;width&quot;:864.34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1366_5*l_h_i*1_6_2"/>
  <p:tag name="KSO_WM_TEMPLATE_CATEGORY" val="diagram"/>
  <p:tag name="KSO_WM_TEMPLATE_INDEX" val="20231366"/>
  <p:tag name="KSO_WM_UNIT_LAYERLEVEL" val="1_1_1"/>
  <p:tag name="KSO_WM_TAG_VERSION" val="3.0"/>
  <p:tag name="KSO_WM_BEAUTIFY_FLAG" val=""/>
  <p:tag name="KSO_WM_DIAGRAM_VERSION" val="3"/>
  <p:tag name="KSO_WM_DIAGRAM_COLOR_TEXT_CAN_REMOVE" val="n"/>
  <p:tag name="KSO_WM_UNIT_FILL_FORE_SCHEMECOLOR_INDEX" val="10"/>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10,&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1366_5*l_h_i*1_6_1"/>
  <p:tag name="KSO_WM_TEMPLATE_CATEGORY" val="diagram"/>
  <p:tag name="KSO_WM_TEMPLATE_INDEX" val="20231366"/>
  <p:tag name="KSO_WM_UNIT_LAYERLEVEL" val="1_1_1"/>
  <p:tag name="KSO_WM_TAG_VERSION" val="3.0"/>
  <p:tag name="KSO_WM_BEAUTIFY_FLAG" val=""/>
  <p:tag name="KSO_WM_DIAGRAM_VERSION" val="3"/>
  <p:tag name="KSO_WM_DIAGRAM_COLOR_TEXT_CAN_REMOVE" val="n"/>
  <p:tag name="KSO_WM_UNIT_FILL_FORE_SCHEMECOLOR_INDEX" val="10"/>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11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1366_5*l_h_a*1_6_1"/>
  <p:tag name="KSO_WM_TEMPLATE_CATEGORY" val="diagram"/>
  <p:tag name="KSO_WM_TEMPLATE_INDEX" val="20231366"/>
  <p:tag name="KSO_WM_UNIT_LAYERLEVEL" val="1_1_1"/>
  <p:tag name="KSO_WM_TAG_VERSION" val="3.0"/>
  <p:tag name="KSO_WM_BEAUTIFY_FLAG" val=""/>
  <p:tag name="KSO_WM_DIAGRAM_VERSION" val="3"/>
  <p:tag name="KSO_WM_DIAGRAM_COLOR_TEXT_CAN_REMOVE" val="n"/>
  <p:tag name="KSO_WM_UNIT_PRESET_TEXT" val="添加标题"/>
  <p:tag name="KSO_WM_DIAGRAM_MAX_ITEMCNT" val="6"/>
  <p:tag name="KSO_WM_DIAGRAM_MIN_ITEMCNT" val="2"/>
  <p:tag name="KSO_WM_DIAGRAM_VIRTUALLY_FRAME" val="{&quot;height&quot;:373.6451721191406,&quot;width&quot;:864.34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11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1301_4*l_h_f*1_2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UNIT_USESOURCEFORMAT_APPLY" val="0"/>
</p:tagLst>
</file>

<file path=ppt/tags/tag11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1301_4*l_h_f*1_1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UNIT_VALUE" val="36"/>
  <p:tag name="KSO_WM_DIAGRAM_MAX_ITEMCNT" val="6"/>
  <p:tag name="KSO_WM_DIAGRAM_MIN_ITEMCNT" val="2"/>
  <p:tag name="KSO_WM_DIAGRAM_VIRTUALLY_FRAME" val="{&quot;height&quot;:375,&quot;width&quot;:863.0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UNIT_USESOURCEFORMAT_APPLY" val="0"/>
</p:tagLst>
</file>

<file path=ppt/tags/tag11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1301_4*l_h_f*1_3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UNIT_USESOURCEFORMAT_APPLY" val="0"/>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1301_4*l_h_i*1_3_2"/>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quot;colorType&quot;:1,&quot;foreColorIndex&quot;:7,&quot;transparency&quot;:0},&quot;type&quot;:1},&quot;glow&quot;:{&quot;colorType&quot;:0},&quot;line&quot;:{&quot;type&quot;:0},&quot;shadow&quot;:{&quot;brightness&quot;:0,&quot;colorType&quot;:1,&quot;foreColorIndex&quot;:7,&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7"/>
  <p:tag name="KSO_WM_UNIT_FILL_FORE_SCHEMECOLOR_INDEX_BRIGHTNESS" val="0"/>
  <p:tag name="KSO_WM_UNIT_SHADOW_SCHEMECOLOR_INDEX" val="7"/>
  <p:tag name="KSO_WM_UNIT_TEXT_FILL_FORE_SCHEMECOLOR_INDEX" val="2"/>
  <p:tag name="KSO_WM_UNIT_TEXT_FILL_TYPE" val="1"/>
  <p:tag name="KSO_WM_UNIT_USESOURCEFORMAT_APPLY" val="0"/>
</p:tagLst>
</file>

<file path=ppt/tags/tag11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1301_4*l_h_i*1_3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25,&quot;colorType&quot;:1,&quot;foreColorIndex&quot;:7,&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7"/>
  <p:tag name="KSO_WM_UNIT_FILL_FORE_SCHEMECOLOR_INDEX_BRIGHTNESS" val="-0.25"/>
  <p:tag name="KSO_WM_UNIT_TEXT_FILL_FORE_SCHEMECOLOR_INDEX" val="2"/>
  <p:tag name="KSO_WM_UNIT_TEXT_FILL_TYPE" val="1"/>
  <p:tag name="KSO_WM_UNIT_USESOURCEFORMAT_APPLY" val="0"/>
</p:tagLst>
</file>

<file path=ppt/tags/tag1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1301_4*l_h_f*1_4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UNIT_USESOURCEFORMAT_APPLY" val="0"/>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3"/>
  <p:tag name="KSO_WM_UNIT_ID" val="diagram20231444_3*l_i*1_3"/>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0"/>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01_4*l_h_i*1_1_2"/>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quot;colorType&quot;:1,&quot;foreColorIndex&quot;:5,&quot;transparency&quot;:0},&quot;type&quot;:1},&quot;glow&quot;:{&quot;colorType&quot;:0},&quot;line&quot;:{&quot;type&quot;:0},&quot;shadow&quot;:{&quot;brightness&quot;:0,&quot;colorType&quot;:1,&quot;foreColorIndex&quot;:5,&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5"/>
  <p:tag name="KSO_WM_UNIT_FILL_FORE_SCHEMECOLOR_INDEX_BRIGHTNESS" val="0"/>
  <p:tag name="KSO_WM_UNIT_SHADOW_SCHEMECOLOR_INDEX" val="5"/>
  <p:tag name="KSO_WM_UNIT_TEXT_FILL_FORE_SCHEMECOLOR_INDEX" val="2"/>
  <p:tag name="KSO_WM_UNIT_TEXT_FILL_TYPE" val="1"/>
  <p:tag name="KSO_WM_UNIT_USESOURCEFORMAT_APPLY" val="0"/>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01_4*l_h_i*1_1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25,&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5"/>
  <p:tag name="KSO_WM_UNIT_FILL_FORE_SCHEMECOLOR_INDEX_BRIGHTNESS" val="-0.25"/>
  <p:tag name="KSO_WM_UNIT_TEXT_FILL_FORE_SCHEMECOLOR_INDEX" val="2"/>
  <p:tag name="KSO_WM_UNIT_TEXT_FILL_TYPE" val="1"/>
  <p:tag name="KSO_WM_UNIT_USESOURCEFORMAT_APPLY" val="0"/>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1301_4*l_h_i*1_2_2"/>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quot;colorType&quot;:1,&quot;foreColorIndex&quot;:6,&quot;transparency&quot;:0},&quot;type&quot;:1},&quot;glow&quot;:{&quot;colorType&quot;:0},&quot;line&quot;:{&quot;type&quot;:0},&quot;shadow&quot;:{&quot;brightness&quot;:0,&quot;colorType&quot;:1,&quot;foreColorIndex&quot;:6,&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6"/>
  <p:tag name="KSO_WM_UNIT_FILL_FORE_SCHEMECOLOR_INDEX_BRIGHTNESS" val="0"/>
  <p:tag name="KSO_WM_UNIT_SHADOW_SCHEMECOLOR_INDEX" val="6"/>
  <p:tag name="KSO_WM_UNIT_TEXT_FILL_FORE_SCHEMECOLOR_INDEX" val="2"/>
  <p:tag name="KSO_WM_UNIT_TEXT_FILL_TYPE" val="1"/>
  <p:tag name="KSO_WM_UNIT_USESOURCEFORMAT_APPLY" val="0"/>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01_4*l_h_i*1_2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25,&quot;colorType&quot;:1,&quot;foreColorIndex&quot;:6,&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6"/>
  <p:tag name="KSO_WM_UNIT_FILL_FORE_SCHEMECOLOR_INDEX_BRIGHTNESS" val="-0.25"/>
  <p:tag name="KSO_WM_UNIT_TEXT_FILL_FORE_SCHEMECOLOR_INDEX" val="2"/>
  <p:tag name="KSO_WM_UNIT_TEXT_FILL_TYPE" val="1"/>
  <p:tag name="KSO_WM_UNIT_USESOURCEFORMAT_APPLY" val="0"/>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1301_4*l_h_i*1_4_2"/>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quot;colorType&quot;:1,&quot;foreColorIndex&quot;:8,&quot;transparency&quot;:0},&quot;type&quot;:1},&quot;glow&quot;:{&quot;colorType&quot;:0},&quot;line&quot;:{&quot;type&quot;:0},&quot;shadow&quot;:{&quot;brightness&quot;:0,&quot;colorType&quot;:1,&quot;foreColorIndex&quot;:8,&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8"/>
  <p:tag name="KSO_WM_UNIT_FILL_FORE_SCHEMECOLOR_INDEX_BRIGHTNESS" val="0"/>
  <p:tag name="KSO_WM_UNIT_SHADOW_SCHEMECOLOR_INDEX" val="8"/>
  <p:tag name="KSO_WM_UNIT_TEXT_FILL_FORE_SCHEMECOLOR_INDEX" val="2"/>
  <p:tag name="KSO_WM_UNIT_TEXT_FILL_TYPE" val="1"/>
  <p:tag name="KSO_WM_UNIT_USESOURCEFORMAT_APPLY" val="0"/>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1301_4*l_h_i*1_4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25,&quot;colorType&quot;:1,&quot;foreColorIndex&quot;:8,&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8"/>
  <p:tag name="KSO_WM_UNIT_FILL_FORE_SCHEMECOLOR_INDEX_BRIGHTNESS" val="-0.25"/>
  <p:tag name="KSO_WM_UNIT_TEXT_FILL_FORE_SCHEMECOLOR_INDEX" val="2"/>
  <p:tag name="KSO_WM_UNIT_TEXT_FILL_TYPE" val="1"/>
  <p:tag name="KSO_WM_UNIT_USESOURCEFORMAT_APPLY" val="0"/>
</p:tagLst>
</file>

<file path=ppt/tags/tag12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1301_4*l_h_f*1_5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quot;colorType&quot;:2,&quot;rgb&quot;:&quot;#f2f2f2&quot;,&quot;transparency&quot;:0},&quot;type&quot;:1},&quot;glow&quot;:{&quot;colorType&quot;:0},&quot;line&quot;:{&quot;type&quot;:0},&quot;shadow&quot;:{&quot;brightness&quot;:0,&quot;colorType&quot;:2,&quot;rgb&quot;:&quot;#000000&quot;,&quot;transparency&quot;:0.7699999809265137},&quot;threeD&quot;:{&quot;curvedSurface&quot;:{&quot;brightness&quot;:0,&quot;colorType&quot;:2,&quot;rgb&quot;:&quot;#000000&quot;},&quot;depth&quot;:{&quot;colorType&quot;:0}}},&quot;text&quot;:{&quot;fill&quot;:{&quot;solid&quot;:{&quot;brightness&quot;:0,&quot;colorType&quot;:2,&quot;rgb&quot;:&quot;#333333&quot;,&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PRESET_TEXT" val="此输入你的智能图形项正文，文字是您思想的提炼，请尽量言简意赅的阐述观点"/>
  <p:tag name="KSO_WM_UNIT_USESOURCEFORMAT_APPLY" val="0"/>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1301_4*l_h_i*1_5_2"/>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quot;colorType&quot;:1,&quot;foreColorIndex&quot;:9,&quot;transparency&quot;:0},&quot;type&quot;:1},&quot;glow&quot;:{&quot;colorType&quot;:0},&quot;line&quot;:{&quot;type&quot;:0},&quot;shadow&quot;:{&quot;brightness&quot;:0,&quot;colorType&quot;:1,&quot;foreColorIndex&quot;:9,&quot;transparency&quot;:0.6899999976158142},&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9"/>
  <p:tag name="KSO_WM_UNIT_FILL_FORE_SCHEMECOLOR_INDEX_BRIGHTNESS" val="0"/>
  <p:tag name="KSO_WM_UNIT_SHADOW_SCHEMECOLOR_INDEX" val="9"/>
  <p:tag name="KSO_WM_UNIT_TEXT_FILL_FORE_SCHEMECOLOR_INDEX" val="2"/>
  <p:tag name="KSO_WM_UNIT_TEXT_FILL_TYPE" val="1"/>
  <p:tag name="KSO_WM_UNIT_USESOURCEFORMAT_APPLY" val="0"/>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1301_4*l_h_i*1_5_1"/>
  <p:tag name="KSO_WM_TEMPLATE_CATEGORY" val="diagram"/>
  <p:tag name="KSO_WM_TEMPLATE_INDEX" val="20231301"/>
  <p:tag name="KSO_WM_UNIT_LAYERLEVEL" val="1_1_1"/>
  <p:tag name="KSO_WM_TAG_VERSION" val="3.0"/>
  <p:tag name="KSO_WM_BEAUTIFY_FLAG" val=""/>
  <p:tag name="KSO_WM_DIAGRAM_VERSION" val="3"/>
  <p:tag name="KSO_WM_DIAGRAM_COLOR_TEXT_CAN_REMOVE" val="n"/>
  <p:tag name="KSO_WM_DIAGRAM_MAX_ITEMCNT" val="6"/>
  <p:tag name="KSO_WM_DIAGRAM_MIN_ITEMCNT" val="2"/>
  <p:tag name="KSO_WM_DIAGRAM_VIRTUALLY_FRAME" val="{&quot;height&quot;:375,&quot;width&quot;:863.0999145507812}"/>
  <p:tag name="KSO_WM_DIAGRAM_COLOR_MATCH_VALUE" val="{&quot;shape&quot;:{&quot;fill&quot;:{&quot;solid&quot;:{&quot;brightness&quot;:-0.25,&quot;colorType&quot;:1,&quot;foreColorIndex&quot;:9,&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DIAGRAM_COLOR_TRICK" val="4"/>
  <p:tag name="KSO_WM_UNIT_FILL_TYPE" val="1"/>
  <p:tag name="KSO_WM_UNIT_FILL_FORE_SCHEMECOLOR_INDEX" val="9"/>
  <p:tag name="KSO_WM_UNIT_FILL_FORE_SCHEMECOLOR_INDEX_BRIGHTNESS" val="-0.25"/>
  <p:tag name="KSO_WM_UNIT_TEXT_FILL_FORE_SCHEMECOLOR_INDEX" val="2"/>
  <p:tag name="KSO_WM_UNIT_TEXT_FILL_TYPE" val="1"/>
  <p:tag name="KSO_WM_UNIT_USESOURCEFORMAT_APPLY" val="0"/>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4"/>
  <p:tag name="KSO_WM_UNIT_ID" val="diagram20231444_3*l_i*1_4"/>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solidLine&quot;:{&quot;brightness&quot;:0,&quot;colorType&quot;:1,&quot;foreColorIndex&quot;:5,&quot;transparency&quot;:0.8500000238418579},&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LINE_FORE_SCHEMECOLOR_INDEX" val="5"/>
  <p:tag name="KSO_WM_UNIT_LINE_FILL_TYPE" val="2"/>
  <p:tag name="KSO_WM_UNIT_USESOURCEFORMAT_APPLY" val="0"/>
</p:tagLst>
</file>

<file path=ppt/tags/tag130.xml><?xml version="1.0" encoding="utf-8"?>
<p:tagLst xmlns:p="http://schemas.openxmlformats.org/presentationml/2006/main">
  <p:tag name="KSO_WM_TAG_VERSION" val="1.0"/>
  <p:tag name="KSO_WM_BEAUTIFY_FLAG" val="#wm#"/>
  <p:tag name="KSO_WM_UNIT_ID" val="diagram160545_5*l_h_a*1_1_1"/>
  <p:tag name="KSO_WM_TEMPLATE_CATEGORY" val="diagram"/>
  <p:tag name="KSO_WM_TEMPLATE_INDEX" val="160545"/>
  <p:tag name="KSO_WM_UNIT_TYPE" val="l_h_a"/>
  <p:tag name="KSO_WM_UNIT_INDEX" val="1_1_1"/>
  <p:tag name="KSO_WM_UNIT_CLEAR" val="1"/>
  <p:tag name="KSO_WM_UNIT_LAYERLEVEL" val="1_1_1"/>
  <p:tag name="KSO_WM_UNIT_VALUE" val="42"/>
  <p:tag name="KSO_WM_UNIT_HIGHLIGHT" val="0"/>
  <p:tag name="KSO_WM_UNIT_COMPATIBLE" val="0"/>
  <p:tag name="KSO_WM_UNIT_PRESET_TEXT" val="Lorem ipsum dolor"/>
  <p:tag name="KSO_WM_DIAGRAM_GROUP_CODE" val="l1-1"/>
  <p:tag name="KSO_WM_UNIT_FILL_FORE_SCHEMECOLOR_INDEX" val="5"/>
  <p:tag name="KSO_WM_UNIT_FILL_TYPE" val="1"/>
  <p:tag name="KSO_WM_UNIT_TEXT_FILL_FORE_SCHEMECOLOR_INDEX" val="14"/>
  <p:tag name="KSO_WM_UNIT_TEXT_FILL_TYPE" val="1"/>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TAG_VERSION" val="1.0"/>
  <p:tag name="KSO_WM_BEAUTIFY_FLAG" val="#wm#"/>
  <p:tag name="KSO_WM_UNIT_ID" val="diagram160545_5*l_h_a*1_2_1"/>
  <p:tag name="KSO_WM_TEMPLATE_CATEGORY" val="diagram"/>
  <p:tag name="KSO_WM_TEMPLATE_INDEX" val="160545"/>
  <p:tag name="KSO_WM_UNIT_TYPE" val="l_h_a"/>
  <p:tag name="KSO_WM_UNIT_INDEX" val="1_2_1"/>
  <p:tag name="KSO_WM_UNIT_CLEAR" val="1"/>
  <p:tag name="KSO_WM_UNIT_LAYERLEVEL" val="1_1_1"/>
  <p:tag name="KSO_WM_UNIT_VALUE" val="42"/>
  <p:tag name="KSO_WM_UNIT_HIGHLIGHT" val="0"/>
  <p:tag name="KSO_WM_UNIT_COMPATIBLE" val="0"/>
  <p:tag name="KSO_WM_UNIT_PRESET_TEXT" val="Lorem ipsum dolor"/>
  <p:tag name="KSO_WM_DIAGRAM_GROUP_CODE" val="l1-1"/>
  <p:tag name="KSO_WM_UNIT_FILL_FORE_SCHEMECOLOR_INDEX" val="6"/>
  <p:tag name="KSO_WM_UNIT_FILL_TYPE" val="1"/>
  <p:tag name="KSO_WM_UNIT_TEXT_FILL_FORE_SCHEMECOLOR_INDEX" val="14"/>
  <p:tag name="KSO_WM_UNIT_TEXT_FILL_TYPE" val="1"/>
</p:tagLst>
</file>

<file path=ppt/tags/tag133.xml><?xml version="1.0" encoding="utf-8"?>
<p:tagLst xmlns:p="http://schemas.openxmlformats.org/presentationml/2006/main">
  <p:tag name="KSO_WM_TAG_VERSION" val="1.0"/>
  <p:tag name="KSO_WM_BEAUTIFY_FLAG" val="#wm#"/>
  <p:tag name="KSO_WM_UNIT_ID" val="diagram160545_5*l_h_a*1_3_1"/>
  <p:tag name="KSO_WM_TEMPLATE_CATEGORY" val="diagram"/>
  <p:tag name="KSO_WM_TEMPLATE_INDEX" val="160545"/>
  <p:tag name="KSO_WM_UNIT_TYPE" val="l_h_a"/>
  <p:tag name="KSO_WM_UNIT_INDEX" val="1_3_1"/>
  <p:tag name="KSO_WM_UNIT_CLEAR" val="1"/>
  <p:tag name="KSO_WM_UNIT_LAYERLEVEL" val="1_1_1"/>
  <p:tag name="KSO_WM_UNIT_VALUE" val="42"/>
  <p:tag name="KSO_WM_UNIT_HIGHLIGHT" val="0"/>
  <p:tag name="KSO_WM_UNIT_COMPATIBLE" val="0"/>
  <p:tag name="KSO_WM_UNIT_PRESET_TEXT" val="Lorem ipsum dolor"/>
  <p:tag name="KSO_WM_DIAGRAM_GROUP_CODE" val="l1-1"/>
  <p:tag name="KSO_WM_UNIT_FILL_FORE_SCHEMECOLOR_INDEX" val="5"/>
  <p:tag name="KSO_WM_UNIT_FILL_TYPE" val="1"/>
  <p:tag name="KSO_WM_UNIT_TEXT_FILL_FORE_SCHEMECOLOR_INDEX" val="14"/>
  <p:tag name="KSO_WM_UNIT_TEXT_FILL_TYPE" val="1"/>
</p:tagLst>
</file>

<file path=ppt/tags/tag134.xml><?xml version="1.0" encoding="utf-8"?>
<p:tagLst xmlns:p="http://schemas.openxmlformats.org/presentationml/2006/main">
  <p:tag name="KSO_WM_TAG_VERSION" val="1.0"/>
  <p:tag name="KSO_WM_BEAUTIFY_FLAG" val="#wm#"/>
  <p:tag name="KSO_WM_UNIT_ID" val="diagram160545_5*l_i*1_1"/>
  <p:tag name="KSO_WM_TEMPLATE_CATEGORY" val="diagram"/>
  <p:tag name="KSO_WM_TEMPLATE_INDEX" val="160545"/>
  <p:tag name="KSO_WM_UNIT_TYPE" val="l_i"/>
  <p:tag name="KSO_WM_UNIT_INDEX" val="1_1"/>
  <p:tag name="KSO_WM_UNIT_CLEAR" val="1"/>
  <p:tag name="KSO_WM_UNIT_LAYERLEVEL" val="1_1"/>
  <p:tag name="KSO_WM_DIAGRAM_GROUP_CODE" val="l1-1"/>
  <p:tag name="KSO_WM_UNIT_FILL_FORE_SCHEMECOLOR_INDEX" val="14"/>
  <p:tag name="KSO_WM_UNIT_FILL_TYPE" val="1"/>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957_2*l_h_i*1_1_3"/>
  <p:tag name="KSO_WM_TEMPLATE_CATEGORY" val="diagram"/>
  <p:tag name="KSO_WM_TEMPLATE_INDEX" val="20227957"/>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57_2*l_h_i*1_2_3"/>
  <p:tag name="KSO_WM_TEMPLATE_CATEGORY" val="diagram"/>
  <p:tag name="KSO_WM_TEMPLATE_INDEX" val="20227957"/>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957_2*l_h_i*1_1_1"/>
  <p:tag name="KSO_WM_TEMPLATE_CATEGORY" val="diagram"/>
  <p:tag name="KSO_WM_TEMPLATE_INDEX" val="20227957"/>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57_2*l_h_i*1_2_1"/>
  <p:tag name="KSO_WM_TEMPLATE_CATEGORY" val="diagram"/>
  <p:tag name="KSO_WM_TEMPLATE_INDEX" val="20227957"/>
  <p:tag name="KSO_WM_UNIT_LAYERLEVEL" val="1_1_1"/>
  <p:tag name="KSO_WM_TAG_VERSION" val="1.0"/>
  <p:tag name="KSO_WM_BEAUTIFY_FLAG" val="#wm#"/>
  <p:tag name="KSO_WM_UNIT_LINE_FORE_SCHEMECOLOR_INDEX" val="6"/>
  <p:tag name="KSO_WM_UNIT_LINE_FILL_TYPE" val="2"/>
  <p:tag name="KSO_WM_UNIT_TEXT_FILL_FORE_SCHEMECOLOR_INDEX" val="13"/>
  <p:tag name="KSO_WM_UNIT_TEXT_FILL_TYPE" val="1"/>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5"/>
  <p:tag name="KSO_WM_UNIT_ID" val="diagram20231444_3*l_i*1_5"/>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USESOURCEFORMAT_APPLY" val="0"/>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1.0"/>
  <p:tag name="KSO_WM_BEAUTIFY_FLAG" val="#wm#"/>
  <p:tag name="KSO_WM_UNIT_ISCONTENTSTITLE" val="0"/>
  <p:tag name="KSO_WM_UNIT_ISNUMDGMTITLE" val="0"/>
  <p:tag name="KSO_WM_UNIT_PRESET_TEXT" val="单击此处编辑母版标题样式"/>
  <p:tag name="KSO_WM_UNIT_NOCLEAR" val="0"/>
  <p:tag name="KSO_WM_UNIT_VALUE" val="20"/>
  <p:tag name="KSO_WM_UNIT_TYPE" val="a"/>
  <p:tag name="KSO_WM_UNIT_INDEX" val="1"/>
</p:tagLst>
</file>

<file path=ppt/tags/tag145.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4_1"/>
  <p:tag name="KSO_WM_TEMPLATE_CATEGORY" val="diagram"/>
  <p:tag name="KSO_WM_UNIT_LAYERLEVEL" val="1_1_1"/>
  <p:tag name="KSO_WM_BEAUTIFY_FLAG" val="#wm#"/>
  <p:tag name="KSO_WM_DIAGRAM_MAX_ITEMCNT" val="6"/>
  <p:tag name="KSO_WM_DIAGRAM_VIRTUALLY_FRAME" val="{&quot;height&quot;:341.75204724409446,&quot;left&quot;:-71.447416204017,&quot;top&quot;:67.02086614173228,&quot;width&quot;:862.9256591796875}"/>
  <p:tag name="KSO_WM_UNIT_SUBTYPE" val="a"/>
  <p:tag name="KSO_WM_UNIT_NOCLEAR" val="0"/>
  <p:tag name="KSO_WM_UNIT_VALUE" val="60"/>
  <p:tag name="KSO_WM_UNIT_COMPATIBLE" val="0"/>
  <p:tag name="KSO_WM_UNIT_DIAGRAM_ISREFERUNIT" val="0"/>
  <p:tag name="KSO_WM_UNIT_TYPE" val="l_h_f"/>
  <p:tag name="KSO_WM_UNIT_ID" val="diagram20231447_5*l_h_f*1_4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输入你的项正文，请阐述观点"/>
  <p:tag name="KSO_WM_UNIT_FILL_TYPE" val="3"/>
  <p:tag name="KSO_WM_UNIT_LINE_FORE_SCHEMECOLOR_INDEX" val="5"/>
  <p:tag name="KSO_WM_UNIT_SHADOW_SCHEMECOLOR_INDEX" val="5"/>
  <p:tag name="KSO_WM_UNIT_USESOURCEFORMAT_APPLY" val="0"/>
</p:tagLst>
</file>

<file path=ppt/tags/tag146.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5_1"/>
  <p:tag name="KSO_WM_TEMPLATE_CATEGORY" val="diagram"/>
  <p:tag name="KSO_WM_UNIT_LAYERLEVEL" val="1_1_1"/>
  <p:tag name="KSO_WM_BEAUTIFY_FLAG" val="#wm#"/>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5*l_h_f*1_5_1"/>
  <p:tag name="KSO_WM_TEMPLATE_INDEX" val="20231447"/>
  <p:tag name="KSO_WM_TAG_VERSION" val="3.0"/>
  <p:tag name="KSO_WM_DIAGRAM_VERSION" val="3"/>
  <p:tag name="KSO_WM_DIAGRAM_COLOR_TEXT_CAN_REMOVE" val="n"/>
  <p:tag name="KSO_WM_DIAGRAM_MAX_ITEMCNT" val="6"/>
  <p:tag name="KSO_WM_DIAGRAM_VIRTUALLY_FRAME" val="{&quot;height&quot;:341.75204724409446,&quot;left&quot;:-71.447416204017,&quot;top&quot;:67.02086614173228,&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输入你的项正文，请阐述观点"/>
  <p:tag name="KSO_WM_UNIT_FILL_FORE_SCHEMECOLOR_INDEX" val="5"/>
  <p:tag name="KSO_WM_UNIT_LINE_FORE_SCHEMECOLOR_INDEX" val="5"/>
  <p:tag name="KSO_WM_UNIT_USESOURCEFORMAT_APPLY" val="0"/>
</p:tagLst>
</file>

<file path=ppt/tags/tag147.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6_1"/>
  <p:tag name="KSO_WM_TEMPLATE_CATEGORY" val="diagram"/>
  <p:tag name="KSO_WM_UNIT_LAYERLEVEL" val="1_1_1"/>
  <p:tag name="KSO_WM_BEAUTIFY_FLAG" val="#wm#"/>
  <p:tag name="KSO_WM_DIAGRAM_MAX_ITEMCNT" val="6"/>
  <p:tag name="KSO_WM_DIAGRAM_VIRTUALLY_FRAME" val="{&quot;height&quot;:341.75204724409446,&quot;left&quot;:-71.447416204017,&quot;top&quot;:67.02086614173228,&quot;width&quot;:862.9256591796875}"/>
  <p:tag name="KSO_WM_UNIT_SUBTYPE" val="a"/>
  <p:tag name="KSO_WM_UNIT_NOCLEAR" val="0"/>
  <p:tag name="KSO_WM_UNIT_VALUE" val="60"/>
  <p:tag name="KSO_WM_UNIT_COMPATIBLE" val="0"/>
  <p:tag name="KSO_WM_UNIT_DIAGRAM_ISREFERUNIT" val="0"/>
  <p:tag name="KSO_WM_UNIT_TYPE" val="l_h_f"/>
  <p:tag name="KSO_WM_UNIT_ID" val="diagram20231447_5*l_h_f*1_6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输入你的项正文，请阐述观点"/>
  <p:tag name="KSO_WM_UNIT_FILL_TYPE" val="3"/>
  <p:tag name="KSO_WM_UNIT_LINE_FORE_SCHEMECOLOR_INDEX" val="5"/>
  <p:tag name="KSO_WM_UNIT_SHADOW_SCHEMECOLOR_INDEX" val="5"/>
  <p:tag name="KSO_WM_UNIT_USESOURCEFORMAT_APPLY" val="0"/>
</p:tagLst>
</file>

<file path=ppt/tags/tag148.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3_1"/>
  <p:tag name="KSO_WM_TEMPLATE_CATEGORY" val="diagram"/>
  <p:tag name="KSO_WM_UNIT_LAYERLEVEL" val="1_1_1"/>
  <p:tag name="KSO_WM_BEAUTIFY_FLAG" val="#wm#"/>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5*l_h_f*1_3_1"/>
  <p:tag name="KSO_WM_TEMPLATE_INDEX" val="20231447"/>
  <p:tag name="KSO_WM_TAG_VERSION" val="3.0"/>
  <p:tag name="KSO_WM_DIAGRAM_VERSION" val="3"/>
  <p:tag name="KSO_WM_DIAGRAM_COLOR_TEXT_CAN_REMOVE" val="n"/>
  <p:tag name="KSO_WM_DIAGRAM_MAX_ITEMCNT" val="6"/>
  <p:tag name="KSO_WM_DIAGRAM_VIRTUALLY_FRAME" val="{&quot;height&quot;:341.75204724409446,&quot;left&quot;:-71.447416204017,&quot;top&quot;:67.02086614173228,&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输入你的项正文，请阐述观点"/>
  <p:tag name="KSO_WM_UNIT_FILL_FORE_SCHEMECOLOR_INDEX" val="5"/>
  <p:tag name="KSO_WM_UNIT_LINE_FORE_SCHEMECOLOR_INDEX" val="5"/>
  <p:tag name="KSO_WM_UNIT_USESOURCEFORMAT_APPLY" val="0"/>
</p:tagLst>
</file>

<file path=ppt/tags/tag149.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2_1"/>
  <p:tag name="KSO_WM_TEMPLATE_CATEGORY" val="diagram"/>
  <p:tag name="KSO_WM_UNIT_LAYERLEVEL" val="1_1_1"/>
  <p:tag name="KSO_WM_BEAUTIFY_FLAG" val="#wm#"/>
  <p:tag name="KSO_WM_DIAGRAM_MAX_ITEMCNT" val="6"/>
  <p:tag name="KSO_WM_DIAGRAM_VIRTUALLY_FRAME" val="{&quot;height&quot;:341.75204724409446,&quot;left&quot;:-71.447416204017,&quot;top&quot;:67.02086614173228,&quot;width&quot;:862.9256591796875}"/>
  <p:tag name="KSO_WM_UNIT_SUBTYPE" val="a"/>
  <p:tag name="KSO_WM_UNIT_NOCLEAR" val="0"/>
  <p:tag name="KSO_WM_UNIT_VALUE" val="60"/>
  <p:tag name="KSO_WM_UNIT_COMPATIBLE" val="0"/>
  <p:tag name="KSO_WM_UNIT_DIAGRAM_ISREFERUNIT" val="0"/>
  <p:tag name="KSO_WM_UNIT_TYPE" val="l_h_f"/>
  <p:tag name="KSO_WM_UNIT_ID" val="diagram20231447_5*l_h_f*1_2_1"/>
  <p:tag name="KSO_WM_TEMPLATE_INDEX" val="20231447"/>
  <p:tag name="KSO_WM_TAG_VERSION" val="3.0"/>
  <p:tag name="KSO_WM_DIAGRAM_VERSION" val="3"/>
  <p:tag name="KSO_WM_DIAGRAM_COLOR_TEXT_CAN_REMOVE" val="n"/>
  <p:tag name="KSO_WM_DIAGRAM_MIN_ITEMCNT" val="2"/>
  <p:tag name="KSO_WM_DIAGRAM_COLOR_MATCH_VALUE" val="{&quot;shape&quot;:{&quot;fill&quot;:{&quot;gradient&quot;:[{&quot;brightness&quot;:0.6000000238418579,&quot;colorType&quot;:1,&quot;foreColorIndex&quot;:5,&quot;pos&quot;:0.19580000638961792,&quot;transparency&quot;:0},{&quot;brightness&quot;:-0.25,&quot;colorType&quot;:1,&quot;foreColorIndex&quot;:5,&quot;pos&quot;:0.9399999976158142,&quot;transparency&quot;:0},{&quot;brightness&quot;:0,&quot;colorType&quot;:1,&quot;foreColorIndex&quot;:5,&quot;pos&quot;:0.7300000190734863,&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brightness&quot;:0,&quot;colorType&quot;:1,&quot;foreColorIndex&quot;:5,&quot;transparency&quot;:0.75},&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输入你的项正文，请阐述观点"/>
  <p:tag name="KSO_WM_UNIT_FILL_TYPE" val="3"/>
  <p:tag name="KSO_WM_UNIT_LINE_FORE_SCHEMECOLOR_INDEX" val="5"/>
  <p:tag name="KSO_WM_UNIT_SHADOW_SCHEMECOLOR_INDEX" val="5"/>
  <p:tag name="KSO_WM_UNIT_USESOURCEFORMAT_APPLY" val="0"/>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6"/>
  <p:tag name="KSO_WM_UNIT_ID" val="diagram20231444_3*l_i*1_6"/>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0"/>
</p:tagLst>
</file>

<file path=ppt/tags/tag150.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1_1"/>
  <p:tag name="KSO_WM_TEMPLATE_CATEGORY" val="diagram"/>
  <p:tag name="KSO_WM_UNIT_LAYERLEVEL" val="1_1_1"/>
  <p:tag name="KSO_WM_BEAUTIFY_FLAG" val="#wm#"/>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5*l_h_f*1_1_1"/>
  <p:tag name="KSO_WM_TEMPLATE_INDEX" val="20231447"/>
  <p:tag name="KSO_WM_TAG_VERSION" val="3.0"/>
  <p:tag name="KSO_WM_DIAGRAM_VERSION" val="3"/>
  <p:tag name="KSO_WM_DIAGRAM_COLOR_TEXT_CAN_REMOVE" val="n"/>
  <p:tag name="KSO_WM_DIAGRAM_MAX_ITEMCNT" val="6"/>
  <p:tag name="KSO_WM_DIAGRAM_VIRTUALLY_FRAME" val="{&quot;height&quot;:341.75204724409446,&quot;left&quot;:-71.447416204017,&quot;top&quot;:67.02086614173228,&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输入你的项正文，请阐述观点"/>
  <p:tag name="KSO_WM_UNIT_FILL_FORE_SCHEMECOLOR_INDEX" val="5"/>
  <p:tag name="KSO_WM_UNIT_LINE_FORE_SCHEMECOLOR_INDEX" val="5"/>
  <p:tag name="KSO_WM_UNIT_USESOURCEFORMAT_APPLY" val="0"/>
</p:tagLst>
</file>

<file path=ppt/tags/tag151.xml><?xml version="1.0" encoding="utf-8"?>
<p:tagLst xmlns:p="http://schemas.openxmlformats.org/presentationml/2006/main">
  <p:tag name="KSO_WM_DIAGRAM_COLOR_TRICK" val="1"/>
  <p:tag name="KSO_WM_UNIT_HIGHLIGHT" val="0"/>
  <p:tag name="KSO_WM_UNIT_DIAGRAM_ISNUMVISUAL" val="0"/>
  <p:tag name="KSO_WM_DIAGRAM_GROUP_CODE" val="l1-1"/>
  <p:tag name="KSO_WM_UNIT_INDEX" val="1_5_1"/>
  <p:tag name="KSO_WM_TEMPLATE_CATEGORY" val="diagram"/>
  <p:tag name="KSO_WM_UNIT_LAYERLEVEL" val="1_1_1"/>
  <p:tag name="KSO_WM_BEAUTIFY_FLAG" val=""/>
  <p:tag name="KSO_WM_DIAGRAM_MIN_ITEMCNT" val="2"/>
  <p:tag name="KSO_WM_UNIT_SUBTYPE" val="a"/>
  <p:tag name="KSO_WM_UNIT_NOCLEAR" val="0"/>
  <p:tag name="KSO_WM_UNIT_VALUE" val="60"/>
  <p:tag name="KSO_WM_UNIT_COMPATIBLE" val="0"/>
  <p:tag name="KSO_WM_UNIT_DIAGRAM_ISREFERUNIT" val="0"/>
  <p:tag name="KSO_WM_UNIT_TYPE" val="l_h_f"/>
  <p:tag name="KSO_WM_UNIT_ID" val="diagram20231447_5*l_h_f*1_5_1"/>
  <p:tag name="KSO_WM_TEMPLATE_INDEX" val="20231447"/>
  <p:tag name="KSO_WM_TAG_VERSION" val="3.0"/>
  <p:tag name="KSO_WM_DIAGRAM_VERSION" val="3"/>
  <p:tag name="KSO_WM_DIAGRAM_COLOR_TEXT_CAN_REMOVE" val="n"/>
  <p:tag name="KSO_WM_DIAGRAM_MAX_ITEMCNT" val="6"/>
  <p:tag name="KSO_WM_DIAGRAM_VIRTUALLY_FRAME" val="{&quot;height&quot;:185.14283752441406,&quot;left&quot;:-71.447416204017,&quot;top&quot;:130.14081548976145,&quot;width&quot;:862.9256591796875}"/>
  <p:tag name="KSO_WM_DIAGRAM_COLOR_MATCH_VALUE" val="{&quot;shape&quot;:{&quot;fill&quot;:{&quot;gradient&quot;:[{&quot;brightness&quot;:0.800000011920929,&quot;colorType&quot;:1,&quot;foreColorIndex&quot;:5,&quot;pos&quot;:0.75,&quot;transparency&quot;:0},{&quot;brightness&quot;:0,&quot;colorType&quot;:2,&quot;pos&quot;:0.47999998927116394,&quot;rgb&quot;:&quot;#f7fbff&quot;,&quot;transparency&quot;:0}],&quot;type&quot;:3},&quot;glow&quot;:{&quot;colorType&quot;:0},&quot;line&quot;:{&quot;gradient&quot;:[{&quot;brightness&quot;:0,&quot;colorType&quot;:1,&quot;foreColorIndex&quot;:5,&quot;pos&quot;:0,&quot;transparency&quot;:0},{&quot;brightness&quot;:0,&quot;colorType&quot;:1,&quot;foreColorIndex&quot;:5,&quot;pos&quot;:1,&quot;transparency&quot;:0.800000011920929},{&quot;brightness&quot;:0,&quot;colorType&quot;:1,&quot;foreColorIndex&quot;:5,&quot;pos&quot;:0.6499999761581421,&quot;transparency&quot;:0},{&quot;brightness&quot;:0,&quot;colorType&quot;:1,&quot;foreColorIndex&quot;:5,&quot;pos&quot;:0.3199999928474426,&quot;transparency&quot;:0.800000011920929}],&quot;type&quot;:2},&quot;shadow&quot;:{&quot;colorType&quot;:0},&quot;threeD&quot;:{&quot;curvedSurface&quot;:{&quot;brightness&quot;:0,&quot;colorType&quot;:2,&quot;rgb&quot;:&quot;#000000&quot;},&quot;depth&quot;:{&quot;colorType&quot;:0}}},&quot;text&quot;:{&quot;fill&quot;:{&quot;solid&quot;:{&quot;brightness&quot;:0,&quot;colorType&quot;:2,&quot;rgb&quot;:&quot;#262626&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PRESET_TEXT" val="单击此处输入你的项正文，请阐述观点"/>
  <p:tag name="KSO_WM_UNIT_FILL_FORE_SCHEMECOLOR_INDEX" val="5"/>
  <p:tag name="KSO_WM_UNIT_LINE_FORE_SCHEMECOLOR_INDEX" val="5"/>
  <p:tag name="KSO_WM_UNIT_USESOURCEFORMAT_APPLY" val="0"/>
</p:tagLst>
</file>

<file path=ppt/tags/tag152.xml><?xml version="1.0" encoding="utf-8"?>
<p:tagLst xmlns:p="http://schemas.openxmlformats.org/presentationml/2006/main">
  <p:tag name="KSO_WM_SLIDE_THEME_ID" val="3312324"/>
  <p:tag name="KSO_WM_SLIDE_THEME_NAME" val="蓝色建筑商务风模板"/>
  <p:tag name="KSO_WM_SLIDE_TYPE" val="text"/>
</p:tagLst>
</file>

<file path=ppt/tags/tag153.xml><?xml version="1.0" encoding="utf-8"?>
<p:tagLst xmlns:p="http://schemas.openxmlformats.org/presentationml/2006/main">
  <p:tag name="KSO_WM_TEMPLATE_CATEGORY" val="custom"/>
  <p:tag name="KSO_WM_TEMPLATE_INDEX" val="20231216"/>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BEAUTIFY_FLAG" val=""/>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7"/>
  <p:tag name="KSO_WM_UNIT_ID" val="diagram20231444_3*l_i*1_7"/>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0"/>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3_4*l_h_i*1_2_1"/>
  <p:tag name="KSO_WM_TEMPLATE_CATEGORY" val="diagram"/>
  <p:tag name="KSO_WM_TEMPLATE_INDEX" val="202280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3_4*l_h_i*1_2_2"/>
  <p:tag name="KSO_WM_TEMPLATE_CATEGORY" val="diagram"/>
  <p:tag name="KSO_WM_TEMPLATE_INDEX" val="2022807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8"/>
  <p:tag name="KSO_WM_UNIT_ID" val="diagram20231444_3*l_i*1_8"/>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3_4*l_h_i*1_4_1"/>
  <p:tag name="KSO_WM_TEMPLATE_CATEGORY" val="diagram"/>
  <p:tag name="KSO_WM_TEMPLATE_INDEX" val="2022807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3_4*l_h_i*1_4_2"/>
  <p:tag name="KSO_WM_TEMPLATE_CATEGORY" val="diagram"/>
  <p:tag name="KSO_WM_TEMPLATE_INDEX" val="20228073"/>
  <p:tag name="KSO_WM_UNIT_LAYERLEVEL" val="1_1_1"/>
  <p:tag name="KSO_WM_TAG_VERSION" val="1.0"/>
  <p:tag name="KSO_WM_BEAUTIFY_FLAG" val="#wm#"/>
  <p:tag name="KSO_WM_UNIT_LINE_FORE_SCHEMECOLOR_INDEX" val="8"/>
  <p:tag name="KSO_WM_UNIT_LINE_FILL_TYPE" val="2"/>
  <p:tag name="KSO_WM_UNIT_TEXT_FILL_FORE_SCHEMECOLOR_INDEX" val="2"/>
  <p:tag name="KSO_WM_UNIT_TEXT_FILL_TYPE" val="1"/>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3_4*l_h_i*1_3_1"/>
  <p:tag name="KSO_WM_TEMPLATE_CATEGORY" val="diagram"/>
  <p:tag name="KSO_WM_TEMPLATE_INDEX" val="20228073"/>
  <p:tag name="KSO_WM_UNIT_LAYERLEVEL" val="1_1_1"/>
  <p:tag name="KSO_WM_TAG_VERSION" val="1.0"/>
  <p:tag name="KSO_WM_BEAUTIFY_FLAG" val="#wm#"/>
  <p:tag name="KSO_WM_UNIT_LINE_FORE_SCHEMECOLOR_INDEX" val="7"/>
  <p:tag name="KSO_WM_UNIT_LINE_FILL_TYPE" val="2"/>
  <p:tag name="KSO_WM_UNIT_TEXT_FILL_FORE_SCHEMECOLOR_INDEX" val="2"/>
  <p:tag name="KSO_WM_UNIT_TEXT_FILL_TYPE" val="1"/>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3_4*l_h_i*1_1_1"/>
  <p:tag name="KSO_WM_TEMPLATE_CATEGORY" val="diagram"/>
  <p:tag name="KSO_WM_TEMPLATE_INDEX" val="2022807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17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3_4*l_h_a*1_1_1"/>
  <p:tag name="KSO_WM_TEMPLATE_CATEGORY" val="diagram"/>
  <p:tag name="KSO_WM_TEMPLATE_INDEX" val="20228073"/>
  <p:tag name="KSO_WM_UNIT_LAYERLEVEL" val="1_1_1"/>
  <p:tag name="KSO_WM_TAG_VERSION" val="1.0"/>
  <p:tag name="KSO_WM_BEAUTIFY_FLAG" val="#wm#"/>
  <p:tag name="KSO_WM_UNIT_TEXT_FILL_FORE_SCHEMECOLOR_INDEX" val="5"/>
  <p:tag name="KSO_WM_UNIT_TEXT_FILL_TYPE" val="1"/>
</p:tagLst>
</file>

<file path=ppt/tags/tag175.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3_4*l_h_a*1_3_1"/>
  <p:tag name="KSO_WM_TEMPLATE_CATEGORY" val="diagram"/>
  <p:tag name="KSO_WM_TEMPLATE_INDEX" val="20228073"/>
  <p:tag name="KSO_WM_UNIT_LAYERLEVEL" val="1_1_1"/>
  <p:tag name="KSO_WM_TAG_VERSION" val="1.0"/>
  <p:tag name="KSO_WM_BEAUTIFY_FLAG" val="#wm#"/>
  <p:tag name="KSO_WM_UNIT_TEXT_FILL_FORE_SCHEMECOLOR_INDEX" val="7"/>
  <p:tag name="KSO_WM_UNIT_TEXT_FILL_TYPE" val="1"/>
</p:tagLst>
</file>

<file path=ppt/tags/tag17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3_4*l_h_a*1_2_1"/>
  <p:tag name="KSO_WM_TEMPLATE_CATEGORY" val="diagram"/>
  <p:tag name="KSO_WM_TEMPLATE_INDEX" val="20228073"/>
  <p:tag name="KSO_WM_UNIT_LAYERLEVEL" val="1_1_1"/>
  <p:tag name="KSO_WM_TAG_VERSION" val="1.0"/>
  <p:tag name="KSO_WM_BEAUTIFY_FLAG" val="#wm#"/>
  <p:tag name="KSO_WM_UNIT_TEXT_FILL_FORE_SCHEMECOLOR_INDEX" val="6"/>
  <p:tag name="KSO_WM_UNIT_TEXT_FILL_TYPE" val="1"/>
</p:tagLst>
</file>

<file path=ppt/tags/tag177.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3_4*l_h_a*1_4_1"/>
  <p:tag name="KSO_WM_TEMPLATE_CATEGORY" val="diagram"/>
  <p:tag name="KSO_WM_TEMPLATE_INDEX" val="20228073"/>
  <p:tag name="KSO_WM_UNIT_LAYERLEVEL" val="1_1_1"/>
  <p:tag name="KSO_WM_TAG_VERSION" val="1.0"/>
  <p:tag name="KSO_WM_BEAUTIFY_FLAG" val="#wm#"/>
  <p:tag name="KSO_WM_UNIT_TEXT_FILL_FORE_SCHEMECOLOR_INDEX" val="8"/>
  <p:tag name="KSO_WM_UNIT_TEXT_FILL_TYPE" val="1"/>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1"/>
  <p:tag name="KSO_WM_UNIT_ID" val="diagram20228073_4*l_i*1_1"/>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2"/>
  <p:tag name="KSO_WM_UNIT_ID" val="diagram20228073_4*l_i*1_2"/>
  <p:tag name="KSO_WM_TEMPLATE_CATEGORY" val="diagram"/>
  <p:tag name="KSO_WM_TEMPLATE_INDEX" val="20228073"/>
  <p:tag name="KSO_WM_UNIT_LAYERLEVEL" val="1_1"/>
  <p:tag name="KSO_WM_TAG_VERSION" val="1.0"/>
  <p:tag name="KSO_WM_BEAUTIFY_FLAG" val="#wm#"/>
  <p:tag name="KSO_WM_UNIT_FILL_FORE_SCHEMECOLOR_INDEX" val="5"/>
  <p:tag name="KSO_WM_UNIT_FILL_TYPE" val="1"/>
  <p:tag name="KSO_WM_UNIT_LINE_FORE_SCHEMECOLOR_INDEX" val="5"/>
  <p:tag name="KSO_WM_UNIT_LINE_FILL_TYPE" val="2"/>
  <p:tag name="KSO_WM_UNIT_TEXT_FILL_FORE_SCHEMECOLOR_INDEX" val="2"/>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9"/>
  <p:tag name="KSO_WM_UNIT_ID" val="diagram20231444_3*l_i*1_9"/>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0"/>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i"/>
  <p:tag name="KSO_WM_UNIT_INDEX" val="1_3"/>
  <p:tag name="KSO_WM_UNIT_ID" val="diagram20228073_4*l_i*1_3"/>
  <p:tag name="KSO_WM_TEMPLATE_CATEGORY" val="diagram"/>
  <p:tag name="KSO_WM_TEMPLATE_INDEX" val="20228073"/>
  <p:tag name="KSO_WM_UNIT_LAYERLEVEL" val="1_1"/>
  <p:tag name="KSO_WM_TAG_VERSION" val="1.0"/>
  <p:tag name="KSO_WM_BEAUTIFY_FLAG" val="#wm#"/>
  <p:tag name="KSO_WM_UNIT_FILL_FORE_SCHEMECOLOR_INDEX" val="14"/>
  <p:tag name="KSO_WM_UNIT_FILL_TYPE" val="1"/>
  <p:tag name="KSO_WM_UNIT_TEXT_FILL_FORE_SCHEMECOLOR_INDEX" val="2"/>
  <p:tag name="KSO_WM_UNIT_TEXT_FILL_TYPE" val="1"/>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7677_4*l_h_i*1_1_1"/>
  <p:tag name="KSO_WM_TEMPLATE_CATEGORY" val="diagram"/>
  <p:tag name="KSO_WM_TEMPLATE_INDEX" val="20227677"/>
  <p:tag name="KSO_WM_UNIT_LAYERLEVEL" val="1_1_1"/>
  <p:tag name="KSO_WM_TAG_VERSION" val="1.0"/>
  <p:tag name="KSO_WM_BEAUTIFY_FLAG" v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7677_4*l_h_i*1_1_3"/>
  <p:tag name="KSO_WM_TEMPLATE_CATEGORY" val="diagram"/>
  <p:tag name="KSO_WM_TEMPLATE_INDEX" val="20227677"/>
  <p:tag name="KSO_WM_UNIT_LAYERLEVEL" val="1_1_1"/>
  <p:tag name="KSO_WM_TAG_VERSION" val="1.0"/>
  <p:tag name="KSO_WM_BEAUTIFY_FLAG" val=""/>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2"/>
  <p:tag name="KSO_WM_UNIT_ID" val="diagram20227677_4*l_h_i*1_1_2"/>
  <p:tag name="KSO_WM_TEMPLATE_CATEGORY" val="diagram"/>
  <p:tag name="KSO_WM_TEMPLATE_INDEX" val="20227677"/>
  <p:tag name="KSO_WM_UNIT_LAYERLEVEL" val="1_1_1"/>
  <p:tag name="KSO_WM_TAG_VERSION" val="1.0"/>
  <p:tag name="KSO_WM_BEAUTIFY_FLAG" val=""/>
  <p:tag name="KSO_WM_UNIT_TEXT_FILL_FORE_SCHEMECOLOR_INDEX_BRIGHTNESS" val="-0.5"/>
  <p:tag name="KSO_WM_UNIT_TEXT_FILL_FORE_SCHEMECOLOR_INDEX" val="5"/>
  <p:tag name="KSO_WM_UNIT_TEXT_FILL_TYPE" val="1"/>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677_4*l_h_i*1_2_1"/>
  <p:tag name="KSO_WM_TEMPLATE_CATEGORY" val="diagram"/>
  <p:tag name="KSO_WM_TEMPLATE_INDEX" val="20227677"/>
  <p:tag name="KSO_WM_UNIT_LAYERLEVEL" val="1_1_1"/>
  <p:tag name="KSO_WM_TAG_VERSION" val="1.0"/>
  <p:tag name="KSO_WM_BEAUTIFY_FLAG" val=""/>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677_4*l_h_i*1_2_3"/>
  <p:tag name="KSO_WM_TEMPLATE_CATEGORY" val="diagram"/>
  <p:tag name="KSO_WM_TEMPLATE_INDEX" val="20227677"/>
  <p:tag name="KSO_WM_UNIT_LAYERLEVEL" val="1_1_1"/>
  <p:tag name="KSO_WM_TAG_VERSION" val="1.0"/>
  <p:tag name="KSO_WM_BEAUTIFY_FLAG" val=""/>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2"/>
  <p:tag name="KSO_WM_UNIT_ID" val="diagram20227677_4*l_h_i*1_2_2"/>
  <p:tag name="KSO_WM_TEMPLATE_CATEGORY" val="diagram"/>
  <p:tag name="KSO_WM_TEMPLATE_INDEX" val="20227677"/>
  <p:tag name="KSO_WM_UNIT_LAYERLEVEL" val="1_1_1"/>
  <p:tag name="KSO_WM_TAG_VERSION" val="1.0"/>
  <p:tag name="KSO_WM_BEAUTIFY_FLAG" val=""/>
  <p:tag name="KSO_WM_UNIT_TEXT_FILL_FORE_SCHEMECOLOR_INDEX_BRIGHTNESS" val="0"/>
  <p:tag name="KSO_WM_UNIT_TEXT_FILL_FORE_SCHEMECOLOR_INDEX" val="6"/>
  <p:tag name="KSO_WM_UNIT_TEXT_FILL_TYPE" val="1"/>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7677_4*l_h_i*1_3_1"/>
  <p:tag name="KSO_WM_TEMPLATE_CATEGORY" val="diagram"/>
  <p:tag name="KSO_WM_TEMPLATE_INDEX" val="20227677"/>
  <p:tag name="KSO_WM_UNIT_LAYERLEVEL" val="1_1_1"/>
  <p:tag name="KSO_WM_TAG_VERSION" val="1.0"/>
  <p:tag name="KSO_WM_BEAUTIFY_FLAG" val=""/>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diagram20227677_4*l_h_i*1_3_3"/>
  <p:tag name="KSO_WM_TEMPLATE_CATEGORY" val="diagram"/>
  <p:tag name="KSO_WM_TEMPLATE_INDEX" val="20227677"/>
  <p:tag name="KSO_WM_UNIT_LAYERLEVEL" val="1_1_1"/>
  <p:tag name="KSO_WM_TAG_VERSION" val="1.0"/>
  <p:tag name="KSO_WM_BEAUTIFY_FLAG" val=""/>
  <p:tag name="KSO_WM_UNIT_FILL_FORE_SCHEMECOLOR_INDEX_BRIGHTNESS" val="0.8"/>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2"/>
  <p:tag name="KSO_WM_UNIT_ID" val="diagram20227677_4*l_h_i*1_3_2"/>
  <p:tag name="KSO_WM_TEMPLATE_CATEGORY" val="diagram"/>
  <p:tag name="KSO_WM_TEMPLATE_INDEX" val="20227677"/>
  <p:tag name="KSO_WM_UNIT_LAYERLEVEL" val="1_1_1"/>
  <p:tag name="KSO_WM_TAG_VERSION" val="1.0"/>
  <p:tag name="KSO_WM_BEAUTIFY_FLAG" val=""/>
  <p:tag name="KSO_WM_UNIT_TEXT_FILL_FORE_SCHEMECOLOR_INDEX_BRIGHTNESS" val="-0.5"/>
  <p:tag name="KSO_WM_UNIT_TEXT_FILL_FORE_SCHEMECOLOR_INDEX" val="5"/>
  <p:tag name="KSO_WM_UNIT_TEXT_FILL_TYPE"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0"/>
  <p:tag name="KSO_WM_UNIT_ID" val="diagram20231444_3*l_i*1_10"/>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0"/>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7677_4*l_h_i*1_4_1"/>
  <p:tag name="KSO_WM_TEMPLATE_CATEGORY" val="diagram"/>
  <p:tag name="KSO_WM_TEMPLATE_INDEX" val="20227677"/>
  <p:tag name="KSO_WM_UNIT_LAYERLEVEL" val="1_1_1"/>
  <p:tag name="KSO_WM_TAG_VERSION" val="1.0"/>
  <p:tag name="KSO_WM_BEAUTIFY_FLAG" val=""/>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27677_4*l_h_i*1_4_3"/>
  <p:tag name="KSO_WM_TEMPLATE_CATEGORY" val="diagram"/>
  <p:tag name="KSO_WM_TEMPLATE_INDEX" val="20227677"/>
  <p:tag name="KSO_WM_UNIT_LAYERLEVEL" val="1_1_1"/>
  <p:tag name="KSO_WM_TAG_VERSION" val="1.0"/>
  <p:tag name="KSO_WM_BEAUTIFY_FLAG" val=""/>
  <p:tag name="KSO_WM_UNIT_FILL_FORE_SCHEMECOLOR_INDEX_BRIGHTNESS" val="0.8"/>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2"/>
  <p:tag name="KSO_WM_UNIT_ID" val="diagram20227677_4*l_h_i*1_4_2"/>
  <p:tag name="KSO_WM_TEMPLATE_CATEGORY" val="diagram"/>
  <p:tag name="KSO_WM_TEMPLATE_INDEX" val="20227677"/>
  <p:tag name="KSO_WM_UNIT_LAYERLEVEL" val="1_1_1"/>
  <p:tag name="KSO_WM_TAG_VERSION" val="1.0"/>
  <p:tag name="KSO_WM_BEAUTIFY_FLAG" val=""/>
  <p:tag name="KSO_WM_UNIT_TEXT_FILL_FORE_SCHEMECOLOR_INDEX_BRIGHTNESS" val="0"/>
  <p:tag name="KSO_WM_UNIT_TEXT_FILL_FORE_SCHEMECOLOR_INDEX" val="6"/>
  <p:tag name="KSO_WM_UNIT_TEXT_FILL_TYPE" val="1"/>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MH" val="20160830110146"/>
  <p:tag name="MH_LIBRARY" val="CONTENTS"/>
  <p:tag name="MH_TYPE" val="ENTRY"/>
  <p:tag name="ID" val="553512"/>
  <p:tag name="MH_ORDER" val="1"/>
  <p:tag name="KSO_WM_DIAGRAM_VIRTUALLY_FRAME" val="{&quot;height&quot;:171.08606299212596,&quot;left&quot;:65.17503937007874,&quot;top&quot;:164.42503937007874,&quot;width&quot;:628.4249606299212}"/>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1"/>
  <p:tag name="KSO_WM_UNIT_ID" val="diagram20231444_3*l_i*1_11"/>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2"/>
  <p:tag name="KSO_WM_UNIT_ID" val="diagram20231444_3*l_i*1_12"/>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0"/>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3"/>
  <p:tag name="KSO_WM_UNIT_ID" val="diagram20231444_3*l_i*1_13"/>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0"/>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7943_3*l_h_i*1_2_1"/>
  <p:tag name="KSO_WM_TEMPLATE_CATEGORY" val="diagram"/>
  <p:tag name="KSO_WM_TEMPLATE_INDEX" val="20227943"/>
  <p:tag name="KSO_WM_UNIT_LAYERLEVEL" val="1_1_1"/>
  <p:tag name="KSO_WM_TAG_VERSION" val="1.0"/>
  <p:tag name="KSO_WM_BEAUTIFY_FLAG" val="#wm#"/>
  <p:tag name="KSO_WM_UNIT_LINE_FORE_SCHEMECOLOR_INDEX" val="6"/>
  <p:tag name="KSO_WM_UNIT_LINE_FILL_TYPE" val="2"/>
  <p:tag name="KSO_WM_UNIT_TEXT_FILL_FORE_SCHEMECOLOR_INDEX" val="2"/>
  <p:tag name="KSO_WM_UNIT_TEXT_FILL_TYPE" val="1"/>
</p:tagLst>
</file>

<file path=ppt/tags/tag22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7943_3*l_h_i*1_2_2"/>
  <p:tag name="KSO_WM_TEMPLATE_CATEGORY" val="diagram"/>
  <p:tag name="KSO_WM_TEMPLATE_INDEX" val="2022794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2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27943_3*l_h_i*1_2_3"/>
  <p:tag name="KSO_WM_TEMPLATE_CATEGORY" val="diagram"/>
  <p:tag name="KSO_WM_TEMPLATE_INDEX" val="20227943"/>
  <p:tag name="KSO_WM_UNIT_LAYERLEVEL" val="1_1_1"/>
  <p:tag name="KSO_WM_TAG_VERSION" val="1.0"/>
  <p:tag name="KSO_WM_BEAUTIFY_FLAG" val="#wm#"/>
  <p:tag name="KSO_WM_UNIT_FILL_FORE_SCHEMECOLOR_INDEX" val="6"/>
  <p:tag name="KSO_WM_UNIT_FILL_TYPE" val="1"/>
  <p:tag name="KSO_WM_UNIT_TEXT_FILL_FORE_SCHEMECOLOR_INDEX" val="2"/>
  <p:tag name="KSO_WM_UNIT_TEXT_FILL_TYPE" val="1"/>
</p:tagLst>
</file>

<file path=ppt/tags/tag225.xml><?xml version="1.0" encoding="utf-8"?>
<p:tagLst xmlns:p="http://schemas.openxmlformats.org/presentationml/2006/main">
  <p:tag name="KSO_WM_UNIT_ISCONTENTSTITLE" val="0"/>
  <p:tag name="KSO_WM_UNIT_ISNUMDGMTITLE" val="0"/>
  <p:tag name="KSO_WM_UNIT_PRESET_TEXT" val="请添加小标题"/>
  <p:tag name="KSO_WM_UNIT_NOCLEAR" val="0"/>
  <p:tag name="KSO_WM_UNIT_VALUE" val="12"/>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7943_3*l_h_a*1_2_1"/>
  <p:tag name="KSO_WM_TEMPLATE_CATEGORY" val="diagram"/>
  <p:tag name="KSO_WM_TEMPLATE_INDEX" val="20227943"/>
  <p:tag name="KSO_WM_UNIT_LAYERLEVEL" val="1_1_1"/>
  <p:tag name="KSO_WM_TAG_VERSION" val="1.0"/>
  <p:tag name="KSO_WM_BEAUTIFY_FLAG" val="#wm#"/>
  <p:tag name="KSO_WM_UNIT_TEXT_FILL_FORE_SCHEMECOLOR_INDEX" val="6"/>
  <p:tag name="KSO_WM_UNIT_TEXT_FILL_TYPE" val="1"/>
</p:tagLst>
</file>

<file path=ppt/tags/tag2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160126_3*l_h_i*1_1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0"/>
</p:tagLst>
</file>

<file path=ppt/tags/tag2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160126_3*l_h_i*1_1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228.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160126_3*l_h_f*1_1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160126_3*l_h_i*1_2_1"/>
  <p:tag name="KSO_WM_TEMPLATE_CATEGORY" val="diagram"/>
  <p:tag name="KSO_WM_TEMPLATE_INDEX" val="160126"/>
  <p:tag name="KSO_WM_UNIT_LAYERLEVEL" val="1_1_1"/>
  <p:tag name="KSO_WM_TAG_VERSION" val="1.0"/>
  <p:tag name="KSO_WM_BEAUTIFY_FLAG" val="#wm#"/>
  <p:tag name="KSO_WM_UNIT_FILL_FORE_SCHEMECOLOR_INDEX" val="13"/>
  <p:tag name="KSO_WM_UNIT_FILL_TYPE" val="1"/>
  <p:tag name="KSO_WM_UNIT_TEXT_FILL_FORE_SCHEMECOLOR_INDEX" val="2"/>
  <p:tag name="KSO_WM_UNIT_TEXT_FILL_TYPE" val="1"/>
  <p:tag name="KSO_WM_UNIT_USESOURCEFORMAT_APPLY"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4"/>
  <p:tag name="KSO_WM_UNIT_ID" val="diagram20231444_3*l_i*1_14"/>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0"/>
</p:tagLst>
</file>

<file path=ppt/tags/tag2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160126_3*l_h_i*1_2_2"/>
  <p:tag name="KSO_WM_TEMPLATE_CATEGORY" val="diagram"/>
  <p:tag name="KSO_WM_TEMPLATE_INDEX" val="1601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 name="KSO_WM_UNIT_USESOURCEFORMAT_APPLY" val="0"/>
</p:tagLst>
</file>

<file path=ppt/tags/tag231.xml><?xml version="1.0" encoding="utf-8"?>
<p:tagLst xmlns:p="http://schemas.openxmlformats.org/presentationml/2006/main">
  <p:tag name="KSO_WM_UNIT_SUBTYPE" val="a"/>
  <p:tag name="KSO_WM_UNIT_PRESET_TEXT" val="点击此处添加正文，文字是您思想的提炼，为了演示发布的良好效果，请言简意赅的阐述您的观点。"/>
  <p:tag name="KSO_WM_UNIT_NOCLEAR" val="0"/>
  <p:tag name="KSO_WM_UNIT_VALUE" val="5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160126_3*l_h_f*1_2_1"/>
  <p:tag name="KSO_WM_TEMPLATE_CATEGORY" val="diagram"/>
  <p:tag name="KSO_WM_TEMPLATE_INDEX" val="160126"/>
  <p:tag name="KSO_WM_UNIT_LAYERLEVEL" val="1_1_1"/>
  <p:tag name="KSO_WM_TAG_VERSION" val="1.0"/>
  <p:tag name="KSO_WM_BEAUTIFY_FLAG" val="#wm#"/>
  <p:tag name="KSO_WM_UNIT_LINE_FORE_SCHEMECOLOR_INDEX" val="5"/>
  <p:tag name="KSO_WM_UNIT_LINE_FILL_TYPE" val="2"/>
  <p:tag name="KSO_WM_UNIT_TEXT_FILL_FORE_SCHEMECOLOR_INDEX" val="13"/>
  <p:tag name="KSO_WM_UNIT_TEXT_FILL_TYPE" val="1"/>
  <p:tag name="KSO_WM_UNIT_USESOURCEFORMAT_APPLY" val="0"/>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5"/>
  <p:tag name="KSO_WM_UNIT_ID" val="diagram20231444_3*l_i*1_15"/>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solidLine&quot;:{&quot;brightness&quot;:0,&quot;colorType&quot;:1,&quot;foreColorIndex&quot;:5,&quot;transparency&quot;:0.30000001192092896},&quot;type&quot;:1},&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3*n_h_i*1_2_1"/>
  <p:tag name="KSO_WM_UNIT_INDEX" val="1_2_1"/>
  <p:tag name="KSO_WM_DIAGRAM_GROUP_CODE" val="n1-1"/>
  <p:tag name="KSO_WM_UNIT_LINE_FORE_SCHEMECOLOR_INDEX" val="5"/>
  <p:tag name="KSO_WM_DIAGRAM_USE_COLOR_VALUE" val="{&quot;color_scheme&quot;:1,&quot;color_type&quot;:1,&quot;theme_color_indexes&quot;:[]}"/>
</p:tagLst>
</file>

<file path=ppt/tags/tag24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UNIT_ISCONTENTSTITLE" val="0"/>
  <p:tag name="KSO_WM_UNIT_ISNUMDGMTITLE" val="0"/>
  <p:tag name="KSO_WM_UNIT_NOCLEAR" val="0"/>
  <p:tag name="KSO_WM_UNIT_VALUE" val="36"/>
  <p:tag name="KSO_WM_UNIT_TYPE" val="n_h_a"/>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949999988079071,&quot;colorType&quot;:1,&quot;foreColorIndex&quot;:5,&quot;pos&quot;:0.3700000047683716,&quot;transparency&quot;:0},{&quot;brightness&quot;:0.550000011920929,&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添加标题"/>
  <p:tag name="KSO_WM_UNIT_ID" val="diagram20230963_3*n_h_a*1_1_1"/>
  <p:tag name="KSO_WM_UNIT_INDEX" val="1_1_1"/>
  <p:tag name="KSO_WM_DIAGRAM_GROUP_CODE" val="n1-1"/>
  <p:tag name="KSO_WM_UNIT_FILL_TYPE" val="3"/>
  <p:tag name="KSO_WM_DIAGRAM_USE_COLOR_VALUE" val="{&quot;color_scheme&quot;:1,&quot;color_type&quot;:1,&quot;theme_color_indexes&quot;:[]}"/>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solidLine&quot;:{&quot;brightness&quot;:0.800000011920929,&quot;colorType&quot;:1,&quot;foreColorIndex&quot;:5,&quot;transparency&quot;:0.30000001192092896},&quot;type&quot;:1},&quot;shadow&quot;:{&quot;brightness&quot;:-0.15000000596046448,&quot;colorType&quot;:1,&quot;foreColorIndex&quot;:14,&quot;transparency&quot;:0.5},&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3*n_h_i*1_1_3"/>
  <p:tag name="KSO_WM_UNIT_INDEX" val="1_1_3"/>
  <p:tag name="KSO_WM_DIAGRAM_GROUP_CODE" val="n1-1"/>
  <p:tag name="KSO_WM_UNIT_LINE_FORE_SCHEMECOLOR_INDEX" val="5"/>
  <p:tag name="KSO_WM_DIAGRAM_USE_COLOR_VALUE" val="{&quot;color_scheme&quot;:1,&quot;color_type&quot;:1,&quot;theme_color_indexes&quot;:[]}"/>
</p:tagLst>
</file>

<file path=ppt/tags/tag24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
  <p:tag name="KSO_WM_TAG_VERSION" val="3.0"/>
  <p:tag name="KSO_WM_DIAGRAM_VERSION" val="3"/>
  <p:tag name="KSO_WM_DIAGRAM_COLOR_TRICK" val="1"/>
  <p:tag name="KSO_WM_DIAGRAM_COLOR_TEXT_CAN_REMOVE" val="n"/>
  <p:tag name="KSO_WM_UNIT_TYPE" val="n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gradient&quot;:[{&quot;brightness&quot;:0,&quot;colorType&quot;:2,&quot;pos&quot;:0,&quot;rgb&quot;:&quot;#afc6ff&quot;,&quot;transparency&quot;:1},{&quot;brightness&quot;:0,&quot;colorType&quot;:2,&quot;pos&quot;:1,&quot;rgb&quot;:&quot;#376fff&quot;,&quot;transparency&quot;:1},{&quot;brightness&quot;:0,&quot;colorType&quot;:2,&quot;pos&quot;:0.5,&quot;rgb&quot;:&quot;#ffffff&quot;,&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ID" val="diagram20230963_3*n_h_i*1_1_4"/>
  <p:tag name="KSO_WM_UNIT_INDEX" val="1_1_4"/>
  <p:tag name="KSO_WM_DIAGRAM_GROUP_CODE" val="n1-1"/>
  <p:tag name="KSO_WM_DIAGRAM_USE_COLOR_VALUE" val="{&quot;color_scheme&quot;:1,&quot;color_type&quot;:1,&quot;theme_color_indexes&quot;:[]}"/>
</p:tagLst>
</file>

<file path=ppt/tags/tag24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3*n_h_h_i*1_2_3_2"/>
  <p:tag name="KSO_WM_UNIT_INDEX" val="1_2_3_2"/>
  <p:tag name="KSO_WM_DIAGRAM_GROUP_CODE" val="n1-1"/>
  <p:tag name="KSO_WM_DIAGRAM_USE_COLOR_VALUE" val="{&quot;color_scheme&quot;:1,&quot;color_type&quot;:1,&quot;theme_color_indexes&quot;:[]}"/>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3*n_h_h_i*1_2_3_1"/>
  <p:tag name="KSO_WM_UNIT_INDEX" val="1_2_3_1"/>
  <p:tag name="KSO_WM_DIAGRAM_GROUP_CODE" val="n1-1"/>
  <p:tag name="KSO_WM_UNIT_FILL_TYPE" val="3"/>
  <p:tag name="KSO_WM_DIAGRAM_USE_COLOR_VALUE" val="{&quot;color_scheme&quot;:1,&quot;color_type&quot;:1,&quot;theme_color_indexes&quot;:[]}"/>
</p:tagLst>
</file>

<file path=ppt/tags/tag246.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VALUE" val="76*78"/>
  <p:tag name="KSO_WM_UNIT_TYPE" val="n_h_h_x"/>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3*n_h_h_x*1_2_3_1"/>
  <p:tag name="KSO_WM_UNIT_INDEX" val="1_2_3_1"/>
  <p:tag name="KSO_WM_DIAGRAM_GROUP_CODE" val="n1-1"/>
  <p:tag name="KSO_WM_DIAGRAM_USE_COLOR_VALUE" val="{&quot;color_scheme&quot;:1,&quot;color_type&quot;:1,&quot;theme_color_indexes&quot;:[]}"/>
</p:tagLst>
</file>

<file path=ppt/tags/tag247.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3*n_h_h_i*1_2_2_1"/>
  <p:tag name="KSO_WM_UNIT_INDEX" val="1_2_2_1"/>
  <p:tag name="KSO_WM_DIAGRAM_GROUP_CODE" val="n1-1"/>
  <p:tag name="KSO_WM_DIAGRAM_USE_COLOR_VALUE" val="{&quot;color_scheme&quot;:1,&quot;color_type&quot;:1,&quot;theme_color_indexes&quot;:[]}"/>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3*n_h_h_i*1_2_2_2"/>
  <p:tag name="KSO_WM_UNIT_INDEX" val="1_2_2_2"/>
  <p:tag name="KSO_WM_DIAGRAM_GROUP_CODE" val="n1-1"/>
  <p:tag name="KSO_WM_UNIT_FILL_TYPE" val="3"/>
  <p:tag name="KSO_WM_DIAGRAM_USE_COLOR_VALUE" val="{&quot;color_scheme&quot;:1,&quot;color_type&quot;:1,&quot;theme_color_indexes&quot;:[]}"/>
</p:tagLst>
</file>

<file path=ppt/tags/tag249.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VALUE" val="84*72"/>
  <p:tag name="KSO_WM_UNIT_TYPE" val="n_h_h_x"/>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3*n_h_h_x*1_2_2_1"/>
  <p:tag name="KSO_WM_UNIT_INDEX" val="1_2_2_1"/>
  <p:tag name="KSO_WM_DIAGRAM_GROUP_CODE" val="n1-1"/>
  <p:tag name="KSO_WM_DIAGRAM_USE_COLOR_VALUE" val="{&quot;color_scheme&quot;:1,&quot;color_type&quot;:1,&quot;theme_color_indexes&quot;:[]}"/>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6"/>
  <p:tag name="KSO_WM_UNIT_ID" val="diagram20231444_3*l_i*1_16"/>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UNIT_LINE_FILL_TYPE" val="2"/>
  <p:tag name="KSO_WM_UNIT_USESOURCEFORMAT_APPLY" val="0"/>
</p:tagLst>
</file>

<file path=ppt/tags/tag250.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3*n_h_h_i*1_2_4_1"/>
  <p:tag name="KSO_WM_UNIT_INDEX" val="1_2_4_1"/>
  <p:tag name="KSO_WM_DIAGRAM_GROUP_CODE" val="n1-1"/>
  <p:tag name="KSO_WM_DIAGRAM_USE_COLOR_VALUE" val="{&quot;color_scheme&quot;:1,&quot;color_type&quot;:1,&quot;theme_color_indexes&quot;:[]}"/>
</p:tagLst>
</file>

<file path=ppt/tags/tag251.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3*n_h_h_i*1_2_4_2"/>
  <p:tag name="KSO_WM_UNIT_INDEX" val="1_2_4_2"/>
  <p:tag name="KSO_WM_DIAGRAM_GROUP_CODE" val="n1-1"/>
  <p:tag name="KSO_WM_UNIT_FILL_TYPE" val="3"/>
  <p:tag name="KSO_WM_DIAGRAM_USE_COLOR_VALUE" val="{&quot;color_scheme&quot;:1,&quot;color_type&quot;:1,&quot;theme_color_indexes&quot;:[]}"/>
</p:tagLst>
</file>

<file path=ppt/tags/tag252.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UNIT_VALUE" val="52*82"/>
  <p:tag name="KSO_WM_UNIT_TYPE" val="n_h_h_x"/>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FORE_SCHEMECOLOR_INDEX" val="14"/>
  <p:tag name="KSO_WM_UNIT_FILL_FORE_SCHEMECOLOR_INDEX_BRIGHTNESS" val="0"/>
  <p:tag name="KSO_WM_UNIT_ID" val="diagram20230963_3*n_h_h_x*1_2_4_1"/>
  <p:tag name="KSO_WM_UNIT_INDEX" val="1_2_4_1"/>
  <p:tag name="KSO_WM_DIAGRAM_GROUP_CODE" val="n1-1"/>
  <p:tag name="KSO_WM_DIAGRAM_USE_COLOR_VALUE" val="{&quot;color_scheme&quot;:1,&quot;color_type&quot;:1,&quot;theme_color_indexes&quot;:[]}"/>
</p:tagLst>
</file>

<file path=ppt/tags/tag253.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gradient&quot;:[{&quot;brightness&quot;:0,&quot;colorType&quot;:1,&quot;foreColorIndex&quot;:5,&quot;pos&quot;:0.3700000047683716,&quot;transparency&quot;:0},{&quot;brightness&quot;:0.550000011920929,&quot;colorType&quot;:1,&quot;foreColorIndex&quot;:5,&quot;pos&quot;:0,&quot;transparency&quot;:0},{&quot;brightness&quot;:0,&quot;colorType&quot;:1,&quot;foreColorIndex&quot;:5,&quot;pos&quot;:1,&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3*n_h_h_i*1_2_1_1"/>
  <p:tag name="KSO_WM_UNIT_INDEX" val="1_2_1_1"/>
  <p:tag name="KSO_WM_DIAGRAM_GROUP_CODE" val="n1-1"/>
  <p:tag name="KSO_WM_DIAGRAM_USE_COLOR_VALUE" val="{&quot;color_scheme&quot;:1,&quot;color_type&quot;:1,&quot;theme_color_indexes&quot;:[]}"/>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UNIT_TYPE" val="n_h_h_i"/>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gradient&quot;:[{&quot;brightness&quot;:0,&quot;colorType&quot;:1,&quot;foreColorIndex&quot;:5,&quot;pos&quot;:0.4399999976158142,&quot;transparency&quot;:0},{&quot;brightness&quot;:0.6000000238418579,&quot;colorType&quot;:1,&quot;foreColorIndex&quot;:5,&quot;pos&quot;:0,&quot;transparency&quot;:0},{&quot;brightness&quot;:0,&quot;colorType&quot;:1,&quot;foreColorIndex&quot;:5,&quot;pos&quot;:0.6600000262260437,&quot;transparency&quot;:0},{&quot;brightness&quot;:0,&quot;colorType&quot;:1,&quot;foreColorIndex&quot;:5,&quot;pos&quot;:1,&quot;transparency&quot;:0}],&quot;type&quot;:3},&quot;glow&quot;:{&quot;colorType&quot;:0},&quot;line&quot;:{&quot;gradient&quot;:[{&quot;brightness&quot;:0,&quot;colorType&quot;:2,&quot;pos&quot;:0.3700000047683716,&quot;rgb&quot;:&quot;#ffffff&quot;,&quot;transparency&quot;:0},{&quot;brightness&quot;:0.550000011920929,&quot;colorType&quot;:1,&quot;foreColorIndex&quot;:5,&quot;pos&quot;:0,&quot;transparency&quot;:0},{&quot;brightness&quot;:0,&quot;colorType&quot;:2,&quot;pos&quot;:1,&quot;rgb&quot;:&quot;#ffffff&quot;,&quot;transparency&quot;:0},{&quot;brightness&quot;:0.699999988079071,&quot;colorType&quot;:1,&quot;foreColorIndex&quot;:5,&quot;pos&quot;:0.7099999785423279,&quot;transparency&quot;:0}],&quot;type&quot;:2},&quot;shadow&quot;:{&quot;brightness&quot;:0,&quot;colorType&quot;:1,&quot;foreColorIndex&quot;:5,&quot;transparency&quot;:0.8500000238418579},&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3*n_h_h_i*1_2_1_2"/>
  <p:tag name="KSO_WM_UNIT_INDEX" val="1_2_1_2"/>
  <p:tag name="KSO_WM_DIAGRAM_GROUP_CODE" val="n1-1"/>
  <p:tag name="KSO_WM_UNIT_FILL_TYPE" val="3"/>
  <p:tag name="KSO_WM_DIAGRAM_USE_COLOR_VALUE" val="{&quot;color_scheme&quot;:1,&quot;color_type&quot;:1,&quot;theme_color_indexes&quot;:[]}"/>
</p:tagLst>
</file>

<file path=ppt/tags/tag25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ID" val="diagram20230963_3*n_h_h_f*1_2_1_1"/>
  <p:tag name="KSO_WM_UNIT_INDEX" val="1_2_1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2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ID" val="diagram20230963_3*n_h_h_f*1_2_4_1"/>
  <p:tag name="KSO_WM_UNIT_INDEX" val="1_2_4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25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ID" val="diagram20230963_3*n_h_h_f*1_2_2_1"/>
  <p:tag name="KSO_WM_UNIT_INDEX" val="1_2_2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2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n_h_h_f"/>
  <p:tag name="KSO_WM_TEMPLATE_CATEGORY" val="diagram"/>
  <p:tag name="KSO_WM_TEMPLATE_INDEX" val="20230963"/>
  <p:tag name="KSO_WM_UNIT_LAYERLEVEL" val="1_1_1_1"/>
  <p:tag name="KSO_WM_TAG_VERSION" val="3.0"/>
  <p:tag name="KSO_WM_DIAGRAM_VERSION" val="3"/>
  <p:tag name="KSO_WM_DIAGRAM_COLOR_TRICK" val="1"/>
  <p:tag name="KSO_WM_DIAGRAM_COLOR_TEXT_CAN_REMOVE" val="n"/>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PRESET_TEXT" val="单击此处输入你的项正文文字是您思想的提炼"/>
  <p:tag name="KSO_WM_UNIT_ID" val="diagram20230963_3*n_h_h_f*1_2_3_1"/>
  <p:tag name="KSO_WM_UNIT_INDEX" val="1_2_3_1"/>
  <p:tag name="KSO_WM_DIAGRAM_GROUP_CODE" val="n1-1"/>
  <p:tag name="KSO_WM_UNIT_TEXT_FILL_FORE_SCHEMECOLOR_INDEX" val="1"/>
  <p:tag name="KSO_WM_UNIT_TEXT_FILL_TYPE" val="1"/>
  <p:tag name="KSO_WM_DIAGRAM_USE_COLOR_VALUE" val="{&quot;color_scheme&quot;:1,&quot;color_type&quot;:1,&quot;theme_color_indexes&quot;:[]}"/>
</p:tagLst>
</file>

<file path=ppt/tags/tag259.xml><?xml version="1.0" encoding="utf-8"?>
<p:tagLst xmlns:p="http://schemas.openxmlformats.org/presentationml/2006/main">
  <p:tag name="KSO_WM_DIAGRAM_VERSION" val="3"/>
  <p:tag name="KSO_WM_DIAGRAM_COLOR_TRICK" val="1"/>
  <p:tag name="KSO_WM_DIAGRAM_COLOR_TEXT_CAN_REMOVE" val="n"/>
  <p:tag name="KSO_WM_UNIT_VALUE" val="80*69"/>
  <p:tag name="KSO_WM_UNIT_HIGHLIGHT" val="0"/>
  <p:tag name="KSO_WM_UNIT_COMPATIBLE" val="0"/>
  <p:tag name="KSO_WM_UNIT_DIAGRAM_ISNUMVISUAL" val="0"/>
  <p:tag name="KSO_WM_UNIT_DIAGRAM_ISREFERUNIT" val="0"/>
  <p:tag name="KSO_WM_UNIT_TYPE" val="n_h_h_x"/>
  <p:tag name="KSO_WM_TEMPLATE_CATEGORY" val="diagram"/>
  <p:tag name="KSO_WM_TEMPLATE_INDEX" val="20230963"/>
  <p:tag name="KSO_WM_UNIT_LAYERLEVEL" val="1_1_1_1"/>
  <p:tag name="KSO_WM_TAG_VERSION" val="3.0"/>
  <p:tag name="KSO_WM_BEAUTIFY_FLAG" val="#wm#"/>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0963_3*n_h_h_x*1_2_1_1"/>
  <p:tag name="KSO_WM_UNIT_INDEX" val="1_2_1_1"/>
  <p:tag name="KSO_WM_DIAGRAM_GROUP_CODE" val="n1-1"/>
  <p:tag name="KSO_WM_DIAGRAM_USE_COLOR_VALUE" val="{&quot;color_scheme&quot;:1,&quot;color_type&quot;:1,&quot;theme_color_indexes&quot;:[]}"/>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7"/>
  <p:tag name="KSO_WM_UNIT_ID" val="diagram20231444_3*l_i*1_17"/>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0"/>
</p:tagLst>
</file>

<file path=ppt/tags/tag2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solid&quot;:{&quot;brightness&quot;:0.800000011920929,&quot;colorType&quot;:1,&quot;foreColorIndex&quot;:5,&quot;transparency&quot;:0.6499999761581421},&quot;type&quot;:1},&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ID" val="diagram20230963_3*n_h_i*1_1_1"/>
  <p:tag name="KSO_WM_UNIT_INDEX" val="1_1_1"/>
  <p:tag name="KSO_WM_DIAGRAM_GROUP_CODE" val="n1-1"/>
  <p:tag name="KSO_WM_UNIT_FILL_TYPE" val="1"/>
  <p:tag name="KSO_WM_UNIT_FILL_FORE_SCHEMECOLOR_INDEX" val="5"/>
  <p:tag name="KSO_WM_UNIT_FILL_FORE_SCHEMECOLOR_INDEX_BRIGHTNESS" val="0.8"/>
  <p:tag name="KSO_WM_DIAGRAM_USE_COLOR_VALUE" val="{&quot;color_scheme&quot;:1,&quot;color_type&quot;:1,&quot;theme_color_indexes&quot;:[]}"/>
</p:tagLst>
</file>

<file path=ppt/tags/tag2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n_h_i"/>
  <p:tag name="KSO_WM_TEMPLATE_CATEGORY" val="diagram"/>
  <p:tag name="KSO_WM_TEMPLATE_INDEX" val="20230963"/>
  <p:tag name="KSO_WM_UNIT_LAYERLEVEL" val="1_1_1"/>
  <p:tag name="KSO_WM_TAG_VERSION" val="3.0"/>
  <p:tag name="KSO_WM_DIAGRAM_MAX_ITEMCNT" val="6"/>
  <p:tag name="KSO_WM_DIAGRAM_MIN_ITEMCNT" val="2"/>
  <p:tag name="KSO_WM_DIAGRAM_VIRTUALLY_FRAME" val="{&quot;height&quot;:382.3999938964844,&quot;left&quot;:-65.0788643712322,&quot;top&quot;:11.32118415412001,&quot;width&quot;:850.2000122070312}"/>
  <p:tag name="KSO_WM_DIAGRAM_COLOR_MATCH_VALUE" val="{&quot;shape&quot;:{&quot;fill&quot;:{&quot;type&quot;:0},&quot;glow&quot;:{&quot;colorType&quot;:0},&quot;line&quot;:{&quot;gradient&quot;:[{&quot;brightness&quot;:0.949999988079071,&quot;colorType&quot;:1,&quot;foreColorIndex&quot;:5,&quot;pos&quot;:0.3700000047683716,&quot;transparency&quot;:0},{&quot;brightness&quot;:0.49000000953674316,&quot;colorType&quot;:1,&quot;foreColorIndex&quot;:5,&quot;pos&quot;:0,&quot;transparency&quot;:0},{&quot;brightness&quot;:0,&quot;colorType&quot;:1,&quot;foreColorIndex&quot;:14,&quot;pos&quot;:1,&quot;transparency&quot;:0},{&quot;brightness&quot;:0.699999988079071,&quot;colorType&quot;:1,&quot;foreColorIndex&quot;:5,&quot;pos&quot;:0.7099999785423279,&quot;transparency&quot;:0}],&quot;type&quot;:2},&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14"/>
  <p:tag name="KSO_WM_UNIT_FILL_FORE_SCHEMECOLOR_INDEX_BRIGHTNESS" val="0"/>
  <p:tag name="KSO_WM_UNIT_ID" val="diagram20230963_3*n_h_i*1_1_2"/>
  <p:tag name="KSO_WM_UNIT_INDEX" val="1_1_2"/>
  <p:tag name="KSO_WM_DIAGRAM_GROUP_CODE" val="n1-1"/>
  <p:tag name="KSO_WM_DIAGRAM_USE_COLOR_VALUE" val="{&quot;color_scheme&quot;:1,&quot;color_type&quot;:1,&quot;theme_color_indexes&quot;:[]}"/>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0192_2*m_i*1_1"/>
  <p:tag name="KSO_WM_TEMPLATE_CATEGORY" val="diagram"/>
  <p:tag name="KSO_WM_TEMPLATE_INDEX" val="20200192"/>
  <p:tag name="KSO_WM_UNIT_LAYERLEVEL" val="1_1"/>
  <p:tag name="KSO_WM_TAG_VERSION" val="1.0"/>
  <p:tag name="KSO_WM_BEAUTIFY_FLAG" val="#wm#"/>
  <p:tag name="KSO_WM_UNIT_TYPE" val="m_i"/>
  <p:tag name="KSO_WM_UNIT_INDEX" val="1_1"/>
  <p:tag name="KSO_WM_UNIT_LINE_FORE_SCHEMECOLOR_INDEX" val="5"/>
  <p:tag name="KSO_WM_UNIT_LINE_FILL_TYPE" val="2"/>
  <p:tag name="KSO_WM_UNIT_TEXT_FILL_FORE_SCHEMECOLOR_INDEX" val="13"/>
  <p:tag name="KSO_WM_UNIT_TEXT_FILL_TYPE" val="1"/>
</p:tagLst>
</file>

<file path=ppt/tags/tag264.xml><?xml version="1.0" encoding="utf-8"?>
<p:tagLst xmlns:p="http://schemas.openxmlformats.org/presentationml/2006/main">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92_2*m_h_i*1_1_1"/>
  <p:tag name="KSO_WM_TEMPLATE_CATEGORY" val="diagram"/>
  <p:tag name="KSO_WM_TEMPLATE_INDEX" val="20200192"/>
  <p:tag name="KSO_WM_UNIT_LAYERLEVEL" val="1_1_1"/>
  <p:tag name="KSO_WM_TAG_VERSION" val="1.0"/>
  <p:tag name="KSO_WM_BEAUTIFY_FLAG" val="#wm#"/>
  <p:tag name="KSO_WM_UNIT_LINE_FORE_SCHEMECOLOR_INDEX" val="14"/>
  <p:tag name="KSO_WM_UNIT_LINE_FILL_TYPE" val="2"/>
</p:tagLst>
</file>

<file path=ppt/tags/tag265.xml><?xml version="1.0" encoding="utf-8"?>
<p:tagLst xmlns:p="http://schemas.openxmlformats.org/presentationml/2006/main">
  <p:tag name="KSO_WM_UNIT_TIMELINE_EMPHASIS_ID" val="3"/>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92_2*m_h_a*1_1_1"/>
  <p:tag name="KSO_WM_TEMPLATE_CATEGORY" val="diagram"/>
  <p:tag name="KSO_WM_TEMPLATE_INDEX" val="20200192"/>
  <p:tag name="KSO_WM_UNIT_LAYERLEVEL" val="1_1_1"/>
  <p:tag name="KSO_WM_TAG_VERSION" val="1.0"/>
  <p:tag name="KSO_WM_BEAUTIFY_FLAG" val="#wm#"/>
  <p:tag name="KSO_WM_UNIT_FILL_FORE_SCHEMECOLOR_INDEX" val="5"/>
  <p:tag name="KSO_WM_UNIT_FILL_TYPE" val="1"/>
  <p:tag name="KSO_WM_UNIT_TEXT_FILL_FORE_SCHEMECOLOR_INDEX" val="14"/>
  <p:tag name="KSO_WM_UNIT_TEXT_FILL_TYPE" val="1"/>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0192_2*m_h_i*1_1_2"/>
  <p:tag name="KSO_WM_TEMPLATE_CATEGORY" val="diagram"/>
  <p:tag name="KSO_WM_TEMPLATE_INDEX" val="20200192"/>
  <p:tag name="KSO_WM_UNIT_LAYERLEVEL" val="1_1_1"/>
  <p:tag name="KSO_WM_TAG_VERSION" val="1.0"/>
  <p:tag name="KSO_WM_BEAUTIFY_FLAG" val="#wm#"/>
  <p:tag name="KSO_WM_UNIT_TYPE" val="m_h_i"/>
  <p:tag name="KSO_WM_UNIT_INDEX" val="1_1_2"/>
  <p:tag name="KSO_WM_UNIT_FILL_FORE_SCHEMECOLOR_INDEX" val="14"/>
  <p:tag name="KSO_WM_UNIT_FILL_TYPE" val="1"/>
  <p:tag name="KSO_WM_UNIT_TEXT_FILL_FORE_SCHEMECOLOR_INDEX" val="2"/>
  <p:tag name="KSO_WM_UNIT_TEXT_FILL_TYPE" val="1"/>
</p:tagLst>
</file>

<file path=ppt/tags/tag267.xml><?xml version="1.0" encoding="utf-8"?>
<p:tagLst xmlns:p="http://schemas.openxmlformats.org/presentationml/2006/main">
  <p:tag name="KSO_WM_UNIT_TIMELINE_EMPHASIS_ID" val="1"/>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00192_2*m_h_i*1_1_1"/>
  <p:tag name="KSO_WM_TEMPLATE_CATEGORY" val="diagram"/>
  <p:tag name="KSO_WM_TEMPLATE_INDEX" val="20200192"/>
  <p:tag name="KSO_WM_UNIT_LAYERLEVEL" val="1_1_1"/>
  <p:tag name="KSO_WM_TAG_VERSION" val="1.0"/>
  <p:tag name="KSO_WM_BEAUTIFY_FLAG" val=""/>
  <p:tag name="KSO_WM_UNIT_LINE_FORE_SCHEMECOLOR_INDEX" val="14"/>
  <p:tag name="KSO_WM_UNIT_LINE_FILL_TYPE" val="2"/>
</p:tagLst>
</file>

<file path=ppt/tags/tag268.xml><?xml version="1.0" encoding="utf-8"?>
<p:tagLst xmlns:p="http://schemas.openxmlformats.org/presentationml/2006/main">
  <p:tag name="KSO_WM_UNIT_TIMELINE_EMPHASIS_ID" val="3"/>
  <p:tag name="KSO_WM_UNIT_ISCONTENTSTITLE" val="0"/>
  <p:tag name="KSO_WM_UNIT_PRESET_TEXT" val="添加标题"/>
  <p:tag name="KSO_WM_UNIT_NOCLEAR" val="0"/>
  <p:tag name="KSO_WM_UNIT_VALUE" val="7"/>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00192_2*m_h_a*1_1_1"/>
  <p:tag name="KSO_WM_TEMPLATE_CATEGORY" val="diagram"/>
  <p:tag name="KSO_WM_TEMPLATE_INDEX" val="20200192"/>
  <p:tag name="KSO_WM_UNIT_LAYERLEVEL" val="1_1_1"/>
  <p:tag name="KSO_WM_TAG_VERSION" val="1.0"/>
  <p:tag name="KSO_WM_BEAUTIFY_FLAG" val=""/>
  <p:tag name="KSO_WM_UNIT_FILL_FORE_SCHEMECOLOR_INDEX" val="5"/>
  <p:tag name="KSO_WM_UNIT_FILL_TYPE" val="1"/>
  <p:tag name="KSO_WM_UNIT_TEXT_FILL_FORE_SCHEMECOLOR_INDEX" val="14"/>
  <p:tag name="KSO_WM_UNIT_TEXT_FILL_TYPE" val="1"/>
</p:tagLst>
</file>

<file path=ppt/tags/tag2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ID" val="diagram20200192_2*m_h_i*1_1_2"/>
  <p:tag name="KSO_WM_TEMPLATE_CATEGORY" val="diagram"/>
  <p:tag name="KSO_WM_TEMPLATE_INDEX" val="20200192"/>
  <p:tag name="KSO_WM_UNIT_LAYERLEVEL" val="1_1_1"/>
  <p:tag name="KSO_WM_TAG_VERSION" val="1.0"/>
  <p:tag name="KSO_WM_BEAUTIFY_FLAG" val=""/>
  <p:tag name="KSO_WM_UNIT_TYPE" val="m_h_i"/>
  <p:tag name="KSO_WM_UNIT_INDEX" val="1_1_2"/>
  <p:tag name="KSO_WM_UNIT_FILL_FORE_SCHEMECOLOR_INDEX" val="14"/>
  <p:tag name="KSO_WM_UNIT_FILL_TYPE" val="1"/>
  <p:tag name="KSO_WM_UNIT_TEXT_FILL_FORE_SCHEMECOLOR_INDEX" val="2"/>
  <p:tag name="KSO_WM_UNIT_TEXT_FILL_TYPE"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8"/>
  <p:tag name="KSO_WM_UNIT_ID" val="diagram20231444_3*l_i*1_18"/>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270.xml><?xml version="1.0" encoding="utf-8"?>
<p:tagLst xmlns:p="http://schemas.openxmlformats.org/presentationml/2006/main">
  <p:tag name="KSO_WM_BEAUTIFY_FLAG" val=""/>
</p:tagLst>
</file>

<file path=ppt/tags/tag271.xml><?xml version="1.0" encoding="utf-8"?>
<p:tagLst xmlns:p="http://schemas.openxmlformats.org/presentationml/2006/main">
  <p:tag name="KSO_WM_BEAUTIFY_FLAG" val=""/>
</p:tagLst>
</file>

<file path=ppt/tags/tag272.xml><?xml version="1.0" encoding="utf-8"?>
<p:tagLst xmlns:p="http://schemas.openxmlformats.org/presentationml/2006/main">
  <p:tag name="KSO_WM_BEAUTIFY_FLAG" val=""/>
</p:tagLst>
</file>

<file path=ppt/tags/tag273.xml><?xml version="1.0" encoding="utf-8"?>
<p:tagLst xmlns:p="http://schemas.openxmlformats.org/presentationml/2006/main">
  <p:tag name="KSO_WM_BEAUTIFY_FLAG" val=""/>
</p:tagLst>
</file>

<file path=ppt/tags/tag274.xml><?xml version="1.0" encoding="utf-8"?>
<p:tagLst xmlns:p="http://schemas.openxmlformats.org/presentationml/2006/main">
  <p:tag name="KSO_WM_BEAUTIFY_FLAG" val=""/>
</p:tagLst>
</file>

<file path=ppt/tags/tag275.xml><?xml version="1.0" encoding="utf-8"?>
<p:tagLst xmlns:p="http://schemas.openxmlformats.org/presentationml/2006/main">
  <p:tag name="KSO_WM_BEAUTIFY_FLAG" val=""/>
</p:tagLst>
</file>

<file path=ppt/tags/tag276.xml><?xml version="1.0" encoding="utf-8"?>
<p:tagLst xmlns:p="http://schemas.openxmlformats.org/presentationml/2006/main">
  <p:tag name="KSO_WM_BEAUTIFY_FLAG" val=""/>
</p:tagLst>
</file>

<file path=ppt/tags/tag277.xml><?xml version="1.0" encoding="utf-8"?>
<p:tagLst xmlns:p="http://schemas.openxmlformats.org/presentationml/2006/main">
  <p:tag name="KSO_WM_BEAUTIFY_FLAG" val=""/>
</p:tagLst>
</file>

<file path=ppt/tags/tag278.xml><?xml version="1.0" encoding="utf-8"?>
<p:tagLst xmlns:p="http://schemas.openxmlformats.org/presentationml/2006/main">
  <p:tag name="KSO_WM_BEAUTIFY_FLAG" val=""/>
</p:tagLst>
</file>

<file path=ppt/tags/tag279.xml><?xml version="1.0" encoding="utf-8"?>
<p:tagLst xmlns:p="http://schemas.openxmlformats.org/presentationml/2006/main">
  <p:tag name="KSO_WM_BEAUTIFY_FLAG" val=""/>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9"/>
  <p:tag name="KSO_WM_UNIT_ID" val="diagram20231444_3*l_i*1_19"/>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0"/>
</p:tagLst>
</file>

<file path=ppt/tags/tag280.xml><?xml version="1.0" encoding="utf-8"?>
<p:tagLst xmlns:p="http://schemas.openxmlformats.org/presentationml/2006/main">
  <p:tag name="KSO_WM_BEAUTIFY_FLAG" val=""/>
</p:tagLst>
</file>

<file path=ppt/tags/tag281.xml><?xml version="1.0" encoding="utf-8"?>
<p:tagLst xmlns:p="http://schemas.openxmlformats.org/presentationml/2006/main">
  <p:tag name="KSO_WM_BEAUTIFY_FLAG" val=""/>
</p:tagLst>
</file>

<file path=ppt/tags/tag282.xml><?xml version="1.0" encoding="utf-8"?>
<p:tagLst xmlns:p="http://schemas.openxmlformats.org/presentationml/2006/main">
  <p:tag name="KSO_WM_BEAUTIFY_FLAG" val=""/>
</p:tagLst>
</file>

<file path=ppt/tags/tag283.xml><?xml version="1.0" encoding="utf-8"?>
<p:tagLst xmlns:p="http://schemas.openxmlformats.org/presentationml/2006/main">
  <p:tag name="KSO_WM_BEAUTIFY_FLAG" val=""/>
</p:tagLst>
</file>

<file path=ppt/tags/tag284.xml><?xml version="1.0" encoding="utf-8"?>
<p:tagLst xmlns:p="http://schemas.openxmlformats.org/presentationml/2006/main">
  <p:tag name="KSO_WM_BEAUTIFY_FLAG" val=""/>
</p:tagLst>
</file>

<file path=ppt/tags/tag285.xml><?xml version="1.0" encoding="utf-8"?>
<p:tagLst xmlns:p="http://schemas.openxmlformats.org/presentationml/2006/main">
  <p:tag name="KSO_WM_BEAUTIFY_FLAG" val=""/>
</p:tagLst>
</file>

<file path=ppt/tags/tag286.xml><?xml version="1.0" encoding="utf-8"?>
<p:tagLst xmlns:p="http://schemas.openxmlformats.org/presentationml/2006/main">
  <p:tag name="KSO_WM_BEAUTIFY_FLAG" val=""/>
</p:tagLst>
</file>

<file path=ppt/tags/tag287.xml><?xml version="1.0" encoding="utf-8"?>
<p:tagLst xmlns:p="http://schemas.openxmlformats.org/presentationml/2006/main">
  <p:tag name="KSO_WM_BEAUTIFY_FLAG" val=""/>
</p:tagLst>
</file>

<file path=ppt/tags/tag288.xml><?xml version="1.0" encoding="utf-8"?>
<p:tagLst xmlns:p="http://schemas.openxmlformats.org/presentationml/2006/main">
  <p:tag name="KSO_WM_BEAUTIFY_FLAG" val=""/>
</p:tagLst>
</file>

<file path=ppt/tags/tag289.xml><?xml version="1.0" encoding="utf-8"?>
<p:tagLst xmlns:p="http://schemas.openxmlformats.org/presentationml/2006/main">
  <p:tag name="KSO_WM_BEAUTIFY_FLAG" val=""/>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0"/>
  <p:tag name="KSO_WM_UNIT_ID" val="diagram20231444_3*l_i*1_20"/>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solid&quot;:{&quot;brightness&quot;:0,&quot;colorType&quot;:1,&quot;foreColorIndex&quot;:5,&quot;transparency&quot;:0.8500000238418579},&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LINE_FORE_SCHEMECOLOR_INDEX" val="5"/>
  <p:tag name="KSO_WM_UNIT_LINE_FILL_TYPE" val="2"/>
  <p:tag name="KSO_WM_UNIT_USESOURCEFORMAT_APPLY" val="0"/>
</p:tagLst>
</file>

<file path=ppt/tags/tag290.xml><?xml version="1.0" encoding="utf-8"?>
<p:tagLst xmlns:p="http://schemas.openxmlformats.org/presentationml/2006/main">
  <p:tag name="KSO_WM_BEAUTIFY_FLAG" val=""/>
</p:tagLst>
</file>

<file path=ppt/tags/tag291.xml><?xml version="1.0" encoding="utf-8"?>
<p:tagLst xmlns:p="http://schemas.openxmlformats.org/presentationml/2006/main">
  <p:tag name="KSO_WM_BEAUTIFY_FLAG" val=""/>
</p:tagLst>
</file>

<file path=ppt/tags/tag292.xml><?xml version="1.0" encoding="utf-8"?>
<p:tagLst xmlns:p="http://schemas.openxmlformats.org/presentationml/2006/main">
  <p:tag name="KSO_WM_BEAUTIFY_FLAG" val=""/>
</p:tagLst>
</file>

<file path=ppt/tags/tag293.xml><?xml version="1.0" encoding="utf-8"?>
<p:tagLst xmlns:p="http://schemas.openxmlformats.org/presentationml/2006/main">
  <p:tag name="KSO_WM_BEAUTIFY_FLAG" val=""/>
</p:tagLst>
</file>

<file path=ppt/tags/tag294.xml><?xml version="1.0" encoding="utf-8"?>
<p:tagLst xmlns:p="http://schemas.openxmlformats.org/presentationml/2006/main">
  <p:tag name="KSO_WM_BEAUTIFY_FLAG" val=""/>
</p:tagLst>
</file>

<file path=ppt/tags/tag295.xml><?xml version="1.0" encoding="utf-8"?>
<p:tagLst xmlns:p="http://schemas.openxmlformats.org/presentationml/2006/main">
  <p:tag name="KSO_WM_BEAUTIFY_FLAG" val=""/>
</p:tagLst>
</file>

<file path=ppt/tags/tag296.xml><?xml version="1.0" encoding="utf-8"?>
<p:tagLst xmlns:p="http://schemas.openxmlformats.org/presentationml/2006/main">
  <p:tag name="KSO_WM_BEAUTIFY_FLAG" val=""/>
</p:tagLst>
</file>

<file path=ppt/tags/tag297.xml><?xml version="1.0" encoding="utf-8"?>
<p:tagLst xmlns:p="http://schemas.openxmlformats.org/presentationml/2006/main">
  <p:tag name="KSO_WM_BEAUTIFY_FLAG" val=""/>
</p:tagLst>
</file>

<file path=ppt/tags/tag298.xml><?xml version="1.0" encoding="utf-8"?>
<p:tagLst xmlns:p="http://schemas.openxmlformats.org/presentationml/2006/main">
  <p:tag name="KSO_WM_BEAUTIFY_FLAG" val=""/>
</p:tagLst>
</file>

<file path=ppt/tags/tag299.xml><?xml version="1.0" encoding="utf-8"?>
<p:tagLst xmlns:p="http://schemas.openxmlformats.org/presentationml/2006/main">
  <p:tag name="KSO_WM_BEAUTIFY_FLAG" val=""/>
</p:tagLst>
</file>

<file path=ppt/tags/tag3.xml><?xml version="1.0" encoding="utf-8"?>
<p:tagLst xmlns:p="http://schemas.openxmlformats.org/presentationml/2006/main">
  <p:tag name="MH" val="20160830110146"/>
  <p:tag name="MH_LIBRARY" val="CONTENTS"/>
  <p:tag name="MH_TYPE" val="ENTRY"/>
  <p:tag name="ID" val="553512"/>
  <p:tag name="MH_ORDER" val="3"/>
  <p:tag name="KSO_WM_DIAGRAM_VIRTUALLY_FRAME" val="{&quot;height&quot;:171.08606299212596,&quot;left&quot;:65.17503937007874,&quot;top&quot;:164.42503937007874,&quot;width&quot;:628.4249606299212}"/>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1"/>
  <p:tag name="KSO_WM_UNIT_ID" val="diagram20231444_3*l_i*1_21"/>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gradient&quot;:[{&quot;brightness&quot;:0,&quot;colorType&quot;:1,&quot;foreColorIndex&quot;:5,&quot;pos&quot;:0,&quot;transparency&quot;:0},{&quot;brightness&quot;:0,&quot;colorType&quot;:1,&quot;foreColorIndex&quot;:5,&quot;pos&quot;:1,&quot;transparency&quot;:1}],&quot;type&quot;:2},&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5"/>
  <p:tag name="KSO_WM_UNIT_USESOURCEFORMAT_APPLY" val="0"/>
</p:tagLst>
</file>

<file path=ppt/tags/tag300.xml><?xml version="1.0" encoding="utf-8"?>
<p:tagLst xmlns:p="http://schemas.openxmlformats.org/presentationml/2006/main">
  <p:tag name="KSO_WM_BEAUTIFY_FLAG" val=""/>
</p:tagLst>
</file>

<file path=ppt/tags/tag301.xml><?xml version="1.0" encoding="utf-8"?>
<p:tagLst xmlns:p="http://schemas.openxmlformats.org/presentationml/2006/main">
  <p:tag name="KSO_WM_BEAUTIFY_FLAG" val=""/>
</p:tagLst>
</file>

<file path=ppt/tags/tag302.xml><?xml version="1.0" encoding="utf-8"?>
<p:tagLst xmlns:p="http://schemas.openxmlformats.org/presentationml/2006/main">
  <p:tag name="KSO_WM_BEAUTIFY_FLAG" val=""/>
</p:tagLst>
</file>

<file path=ppt/tags/tag303.xml><?xml version="1.0" encoding="utf-8"?>
<p:tagLst xmlns:p="http://schemas.openxmlformats.org/presentationml/2006/main">
  <p:tag name="KSO_WM_BEAUTIFY_FLAG" val=""/>
</p:tagLst>
</file>

<file path=ppt/tags/tag304.xml><?xml version="1.0" encoding="utf-8"?>
<p:tagLst xmlns:p="http://schemas.openxmlformats.org/presentationml/2006/main">
  <p:tag name="KSO_WM_BEAUTIFY_FLAG" val=""/>
</p:tagLst>
</file>

<file path=ppt/tags/tag305.xml><?xml version="1.0" encoding="utf-8"?>
<p:tagLst xmlns:p="http://schemas.openxmlformats.org/presentationml/2006/main">
  <p:tag name="KSO_WM_BEAUTIFY_FLAG" val=""/>
</p:tagLst>
</file>

<file path=ppt/tags/tag306.xml><?xml version="1.0" encoding="utf-8"?>
<p:tagLst xmlns:p="http://schemas.openxmlformats.org/presentationml/2006/main">
  <p:tag name="KSO_WM_BEAUTIFY_FLAG" val=""/>
</p:tagLst>
</file>

<file path=ppt/tags/tag307.xml><?xml version="1.0" encoding="utf-8"?>
<p:tagLst xmlns:p="http://schemas.openxmlformats.org/presentationml/2006/main">
  <p:tag name="KSO_WM_BEAUTIFY_FLAG" val=""/>
</p:tagLst>
</file>

<file path=ppt/tags/tag308.xml><?xml version="1.0" encoding="utf-8"?>
<p:tagLst xmlns:p="http://schemas.openxmlformats.org/presentationml/2006/main">
  <p:tag name="KSO_WM_BEAUTIFY_FLAG" val=""/>
</p:tagLst>
</file>

<file path=ppt/tags/tag309.xml><?xml version="1.0" encoding="utf-8"?>
<p:tagLst xmlns:p="http://schemas.openxmlformats.org/presentationml/2006/main">
  <p:tag name="KSO_WM_BEAUTIFY_FLAG" val=""/>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2"/>
  <p:tag name="KSO_WM_UNIT_ID" val="diagram20231444_3*l_i*1_22"/>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20000000298023224}],&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0"/>
</p:tagLst>
</file>

<file path=ppt/tags/tag310.xml><?xml version="1.0" encoding="utf-8"?>
<p:tagLst xmlns:p="http://schemas.openxmlformats.org/presentationml/2006/main">
  <p:tag name="KSO_WM_BEAUTIFY_FLAG" val=""/>
</p:tagLst>
</file>

<file path=ppt/tags/tag311.xml><?xml version="1.0" encoding="utf-8"?>
<p:tagLst xmlns:p="http://schemas.openxmlformats.org/presentationml/2006/main">
  <p:tag name="KSO_WM_BEAUTIFY_FLAG" val=""/>
</p:tagLst>
</file>

<file path=ppt/tags/tag312.xml><?xml version="1.0" encoding="utf-8"?>
<p:tagLst xmlns:p="http://schemas.openxmlformats.org/presentationml/2006/main">
  <p:tag name="KSO_WM_BEAUTIFY_FLAG" val=""/>
</p:tagLst>
</file>

<file path=ppt/tags/tag313.xml><?xml version="1.0" encoding="utf-8"?>
<p:tagLst xmlns:p="http://schemas.openxmlformats.org/presentationml/2006/main">
  <p:tag name="KSO_WM_BEAUTIFY_FLAG" val=""/>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8_2*o_h_i*1_3_3"/>
  <p:tag name="KSO_WM_TEMPLATE_CATEGORY" val="diagram"/>
  <p:tag name="KSO_WM_TEMPLATE_INDEX" val="20222198"/>
  <p:tag name="KSO_WM_UNIT_LAYERLEVEL" val="1_1_1"/>
  <p:tag name="KSO_WM_TAG_VERSION" val="1.0"/>
  <p:tag name="KSO_WM_BEAUTIFY_FLAG" val="#wm#"/>
  <p:tag name="KSO_WM_DIAGRAM_GROUP_CODE" val="o1-1"/>
  <p:tag name="KSO_WM_UNIT_TYPE" val="o_h_i"/>
  <p:tag name="KSO_WM_UNIT_INDEX" val="1_3_3"/>
  <p:tag name="KSO_WM_UNIT_FILL_FORE_SCHEMECOLOR_INDEX" val="5"/>
  <p:tag name="KSO_WM_UNIT_FILL_TYPE" val="1"/>
  <p:tag name="KSO_WM_UNIT_TEXT_FILL_FORE_SCHEMECOLOR_INDEX" val="13"/>
  <p:tag name="KSO_WM_UNIT_TEXT_FILL_TYPE" val="1"/>
</p:tagLst>
</file>

<file path=ppt/tags/tag315.xml><?xml version="1.0" encoding="utf-8"?>
<p:tagLst xmlns:p="http://schemas.openxmlformats.org/presentationml/2006/main">
  <p:tag name="KSO_WM_BEAUTIFY_FLAG" val=""/>
</p:tagLst>
</file>

<file path=ppt/tags/tag316.xml><?xml version="1.0" encoding="utf-8"?>
<p:tagLst xmlns:p="http://schemas.openxmlformats.org/presentationml/2006/main">
  <p:tag name="KSO_WM_BEAUTIFY_FLAG" val=""/>
</p:tagLst>
</file>

<file path=ppt/tags/tag317.xml><?xml version="1.0" encoding="utf-8"?>
<p:tagLst xmlns:p="http://schemas.openxmlformats.org/presentationml/2006/main">
  <p:tag name="KSO_WM_BEAUTIFY_FLAG" val=""/>
</p:tagLst>
</file>

<file path=ppt/tags/tag318.xml><?xml version="1.0" encoding="utf-8"?>
<p:tagLst xmlns:p="http://schemas.openxmlformats.org/presentationml/2006/main">
  <p:tag name="KSO_WM_BEAUTIFY_FLAG" val=""/>
</p:tagLst>
</file>

<file path=ppt/tags/tag319.xml><?xml version="1.0" encoding="utf-8"?>
<p:tagLst xmlns:p="http://schemas.openxmlformats.org/presentationml/2006/main">
  <p:tag name="KSO_WM_BEAUTIFY_FLAG" val=""/>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3"/>
  <p:tag name="KSO_WM_UNIT_ID" val="diagram20231444_3*l_i*1_23"/>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20000000298023224}],&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0"/>
</p:tagLst>
</file>

<file path=ppt/tags/tag320.xml><?xml version="1.0" encoding="utf-8"?>
<p:tagLst xmlns:p="http://schemas.openxmlformats.org/presentationml/2006/main">
  <p:tag name="KSO_WM_BEAUTIFY_FLAG" val=""/>
</p:tagLst>
</file>

<file path=ppt/tags/tag321.xml><?xml version="1.0" encoding="utf-8"?>
<p:tagLst xmlns:p="http://schemas.openxmlformats.org/presentationml/2006/main">
  <p:tag name="KSO_WM_BEAUTIFY_FLAG" val=""/>
</p:tagLst>
</file>

<file path=ppt/tags/tag3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8_2*o_h_i*1_2_3"/>
  <p:tag name="KSO_WM_TEMPLATE_CATEGORY" val="diagram"/>
  <p:tag name="KSO_WM_TEMPLATE_INDEX" val="20222198"/>
  <p:tag name="KSO_WM_UNIT_LAYERLEVEL" val="1_1_1"/>
  <p:tag name="KSO_WM_TAG_VERSION" val="1.0"/>
  <p:tag name="KSO_WM_BEAUTIFY_FLAG" val="#wm#"/>
  <p:tag name="KSO_WM_DIAGRAM_GROUP_CODE" val="o1-1"/>
  <p:tag name="KSO_WM_UNIT_TYPE" val="o_h_i"/>
  <p:tag name="KSO_WM_UNIT_INDEX" val="1_2_3"/>
  <p:tag name="KSO_WM_UNIT_FILL_FORE_SCHEMECOLOR_INDEX" val="6"/>
  <p:tag name="KSO_WM_UNIT_FILL_TYPE" val="1"/>
  <p:tag name="KSO_WM_UNIT_TEXT_FILL_FORE_SCHEMECOLOR_INDEX" val="13"/>
  <p:tag name="KSO_WM_UNIT_TEXT_FILL_TYPE" val="1"/>
</p:tagLst>
</file>

<file path=ppt/tags/tag3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8_2*o_h_i*1_1_3"/>
  <p:tag name="KSO_WM_TEMPLATE_CATEGORY" val="diagram"/>
  <p:tag name="KSO_WM_TEMPLATE_INDEX" val="20222198"/>
  <p:tag name="KSO_WM_UNIT_LAYERLEVEL" val="1_1_1"/>
  <p:tag name="KSO_WM_TAG_VERSION" val="1.0"/>
  <p:tag name="KSO_WM_BEAUTIFY_FLAG" val="#wm#"/>
  <p:tag name="KSO_WM_DIAGRAM_GROUP_CODE" val="o1-1"/>
  <p:tag name="KSO_WM_UNIT_TYPE" val="o_h_i"/>
  <p:tag name="KSO_WM_UNIT_INDEX" val="1_1_3"/>
  <p:tag name="KSO_WM_UNIT_FILL_FORE_SCHEMECOLOR_INDEX" val="7"/>
  <p:tag name="KSO_WM_UNIT_FILL_TYPE" val="1"/>
  <p:tag name="KSO_WM_UNIT_TEXT_FILL_FORE_SCHEMECOLOR_INDEX" val="13"/>
  <p:tag name="KSO_WM_UNIT_TEXT_FILL_TYPE" val="1"/>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8_2*o_h_i*1_1_2"/>
  <p:tag name="KSO_WM_TEMPLATE_CATEGORY" val="diagram"/>
  <p:tag name="KSO_WM_TEMPLATE_INDEX" val="20222198"/>
  <p:tag name="KSO_WM_UNIT_LAYERLEVEL" val="1_1_1"/>
  <p:tag name="KSO_WM_TAG_VERSION" val="1.0"/>
  <p:tag name="KSO_WM_BEAUTIFY_FLAG" val="#wm#"/>
  <p:tag name="KSO_WM_DIAGRAM_GROUP_CODE" val="o1-1"/>
  <p:tag name="KSO_WM_UNIT_TYPE" val="o_h_i"/>
  <p:tag name="KSO_WM_UNIT_INDEX" val="1_1_2"/>
  <p:tag name="KSO_WM_UNIT_FILL_FORE_SCHEMECOLOR_INDEX" val="7"/>
  <p:tag name="KSO_WM_UNIT_FILL_TYPE" val="1"/>
  <p:tag name="KSO_WM_UNIT_TEXT_FILL_FORE_SCHEMECOLOR_INDEX" val="13"/>
  <p:tag name="KSO_WM_UNIT_TEXT_FILL_TYPE" val="1"/>
</p:tagLst>
</file>

<file path=ppt/tags/tag3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8_2*o_h_i*1_2_2"/>
  <p:tag name="KSO_WM_TEMPLATE_CATEGORY" val="diagram"/>
  <p:tag name="KSO_WM_TEMPLATE_INDEX" val="20222198"/>
  <p:tag name="KSO_WM_UNIT_LAYERLEVEL" val="1_1_1"/>
  <p:tag name="KSO_WM_TAG_VERSION" val="1.0"/>
  <p:tag name="KSO_WM_BEAUTIFY_FLAG" val="#wm#"/>
  <p:tag name="KSO_WM_DIAGRAM_GROUP_CODE" val="o1-1"/>
  <p:tag name="KSO_WM_UNIT_TYPE" val="o_h_i"/>
  <p:tag name="KSO_WM_UNIT_INDEX" val="1_2_2"/>
  <p:tag name="KSO_WM_UNIT_FILL_FORE_SCHEMECOLOR_INDEX" val="6"/>
  <p:tag name="KSO_WM_UNIT_FILL_TYPE" val="1"/>
  <p:tag name="KSO_WM_UNIT_TEXT_FILL_FORE_SCHEMECOLOR_INDEX" val="13"/>
  <p:tag name="KSO_WM_UNIT_TEXT_FILL_TYPE" val="1"/>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22198_2*o_h_i*1_3_2"/>
  <p:tag name="KSO_WM_TEMPLATE_CATEGORY" val="diagram"/>
  <p:tag name="KSO_WM_TEMPLATE_INDEX" val="20222198"/>
  <p:tag name="KSO_WM_UNIT_LAYERLEVEL" val="1_1_1"/>
  <p:tag name="KSO_WM_TAG_VERSION" val="1.0"/>
  <p:tag name="KSO_WM_BEAUTIFY_FLAG" val="#wm#"/>
  <p:tag name="KSO_WM_DIAGRAM_GROUP_CODE" val="o1-1"/>
  <p:tag name="KSO_WM_UNIT_TYPE" val="o_h_i"/>
  <p:tag name="KSO_WM_UNIT_INDEX" val="1_3_2"/>
  <p:tag name="KSO_WM_UNIT_FILL_FORE_SCHEMECOLOR_INDEX" val="5"/>
  <p:tag name="KSO_WM_UNIT_FILL_TYPE" val="1"/>
  <p:tag name="KSO_WM_UNIT_TEXT_FILL_FORE_SCHEMECOLOR_INDEX" val="13"/>
  <p:tag name="KSO_WM_UNIT_TEXT_FILL_TYPE" val="1"/>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28079_4*l_h_i*1_1_1"/>
  <p:tag name="KSO_WM_TEMPLATE_CATEGORY" val="diagram"/>
  <p:tag name="KSO_WM_TEMPLATE_INDEX" val="20228079"/>
  <p:tag name="KSO_WM_UNIT_LAYERLEVEL" val="1_1_1"/>
  <p:tag name="KSO_WM_TAG_VERSION" val="1.0"/>
  <p:tag name="KSO_WM_BEAUTIFY_FLAG" val="#wm#"/>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79_4*l_h_i*1_2_1"/>
  <p:tag name="KSO_WM_TEMPLATE_CATEGORY" val="diagram"/>
  <p:tag name="KSO_WM_TEMPLATE_INDEX" val="20228079"/>
  <p:tag name="KSO_WM_UNIT_LAYERLEVEL" val="1_1_1"/>
  <p:tag name="KSO_WM_TAG_VERSION" val="1.0"/>
  <p:tag name="KSO_WM_BEAUTIFY_FLAG" val="#wm#"/>
</p:tagLst>
</file>

<file path=ppt/tags/tag3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28079_4*l_h_i*1_3_1"/>
  <p:tag name="KSO_WM_TEMPLATE_CATEGORY" val="diagram"/>
  <p:tag name="KSO_WM_TEMPLATE_INDEX" val="20228079"/>
  <p:tag name="KSO_WM_UNIT_LAYERLEVEL" val="1_1_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4"/>
  <p:tag name="KSO_WM_UNIT_ID" val="diagram20231444_3*l_i*1_24"/>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2,&quot;pos&quot;:0,&quot;rgb&quot;:&quot;#ffffff&quot;,&quot;transparency&quot;:0},{&quot;brightness&quot;:0,&quot;colorType&quot;:2,&quot;pos&quot;:0.9999899864196777,&quot;rgb&quot;:&quot;#ffffff&quot;,&quot;transparency&quot;:0.20000000298023224}],&quot;type&quot;:3},&quot;glow&quot;:{&quot;colorType&quot;:0},&quot;line&quot;:{&quot;type&quot;:0},&quot;shadow&quot;:{&quot;brightness&quot;:-0.25,&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SHADOW_SCHEMECOLOR_INDEX" val="5"/>
  <p:tag name="KSO_WM_UNIT_TEXT_FILL_FORE_SCHEMECOLOR_INDEX" val="13"/>
  <p:tag name="KSO_WM_UNIT_TEXT_FILL_TYPE" val="1"/>
  <p:tag name="KSO_WM_UNIT_USESOURCEFORMAT_APPLY" val="0"/>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79_4*l_h_i*1_4_1"/>
  <p:tag name="KSO_WM_TEMPLATE_CATEGORY" val="diagram"/>
  <p:tag name="KSO_WM_TEMPLATE_INDEX" val="20228079"/>
  <p:tag name="KSO_WM_UNIT_LAYERLEVEL" val="1_1_1"/>
  <p:tag name="KSO_WM_TAG_VERSION" val="1.0"/>
  <p:tag name="KSO_WM_BEAUTIFY_FLAG" val="#wm#"/>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79_4*l_h_i*1_1_2"/>
  <p:tag name="KSO_WM_TEMPLATE_CATEGORY" val="diagram"/>
  <p:tag name="KSO_WM_TEMPLATE_INDEX" val="20228079"/>
  <p:tag name="KSO_WM_UNIT_LAYERLEVEL" val="1_1_1"/>
  <p:tag name="KSO_WM_TAG_VERSION" val="1.0"/>
  <p:tag name="KSO_WM_BEAUTIFY_FLAG" val="#wm#"/>
  <p:tag name="KSO_WM_UNIT_LINE_FORE_SCHEMECOLOR_INDEX" val="5"/>
  <p:tag name="KSO_WM_UNIT_LINE_FILL_TYPE" val="2"/>
</p:tagLst>
</file>

<file path=ppt/tags/tag3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28079_4*l_h_i*1_2_2"/>
  <p:tag name="KSO_WM_TEMPLATE_CATEGORY" val="diagram"/>
  <p:tag name="KSO_WM_TEMPLATE_INDEX" val="20228079"/>
  <p:tag name="KSO_WM_UNIT_LAYERLEVEL" val="1_1_1"/>
  <p:tag name="KSO_WM_TAG_VERSION" val="1.0"/>
  <p:tag name="KSO_WM_BEAUTIFY_FLAG" val="#wm#"/>
  <p:tag name="KSO_WM_UNIT_LINE_FORE_SCHEMECOLOR_INDEX" val="5"/>
  <p:tag name="KSO_WM_UNIT_LINE_FILL_TYPE" val="2"/>
</p:tagLst>
</file>

<file path=ppt/tags/tag3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28079_4*l_h_i*1_3_2"/>
  <p:tag name="KSO_WM_TEMPLATE_CATEGORY" val="diagram"/>
  <p:tag name="KSO_WM_TEMPLATE_INDEX" val="20228079"/>
  <p:tag name="KSO_WM_UNIT_LAYERLEVEL" val="1_1_1"/>
  <p:tag name="KSO_WM_TAG_VERSION" val="1.0"/>
  <p:tag name="KSO_WM_BEAUTIFY_FLAG" val="#wm#"/>
  <p:tag name="KSO_WM_UNIT_LINE_FORE_SCHEMECOLOR_INDEX" val="5"/>
  <p:tag name="KSO_WM_UNIT_LINE_FILL_TYPE" val="2"/>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28079_4*l_h_i*1_4_2"/>
  <p:tag name="KSO_WM_TEMPLATE_CATEGORY" val="diagram"/>
  <p:tag name="KSO_WM_TEMPLATE_INDEX" val="20228079"/>
  <p:tag name="KSO_WM_UNIT_LAYERLEVEL" val="1_1_1"/>
  <p:tag name="KSO_WM_TAG_VERSION" val="1.0"/>
  <p:tag name="KSO_WM_BEAUTIFY_FLAG" val="#wm#"/>
  <p:tag name="KSO_WM_UNIT_LINE_FORE_SCHEMECOLOR_INDEX" val="5"/>
  <p:tag name="KSO_WM_UNIT_LINE_FILL_TYPE" val="2"/>
</p:tagLst>
</file>

<file path=ppt/tags/tag3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4"/>
  <p:tag name="KSO_WM_UNIT_ID" val="diagram20228079_4*l_h_i*1_1_4"/>
  <p:tag name="KSO_WM_TEMPLATE_CATEGORY" val="diagram"/>
  <p:tag name="KSO_WM_TEMPLATE_INDEX" val="202280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79_4*l_h_i*1_2_4"/>
  <p:tag name="KSO_WM_TEMPLATE_CATEGORY" val="diagram"/>
  <p:tag name="KSO_WM_TEMPLATE_INDEX" val="202280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4"/>
  <p:tag name="KSO_WM_UNIT_ID" val="diagram20228079_4*l_h_i*1_3_4"/>
  <p:tag name="KSO_WM_TEMPLATE_CATEGORY" val="diagram"/>
  <p:tag name="KSO_WM_TEMPLATE_INDEX" val="202280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79_4*l_h_i*1_4_4"/>
  <p:tag name="KSO_WM_TEMPLATE_CATEGORY" val="diagram"/>
  <p:tag name="KSO_WM_TEMPLATE_INDEX" val="20228079"/>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39.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79_4*l_h_a*1_1_1"/>
  <p:tag name="KSO_WM_TEMPLATE_CATEGORY" val="diagram"/>
  <p:tag name="KSO_WM_TEMPLATE_INDEX" val="20228079"/>
  <p:tag name="KSO_WM_UNIT_LAYERLEVEL" val="1_1_1"/>
  <p:tag name="KSO_WM_TAG_VERSION" val="1.0"/>
  <p:tag name="KSO_WM_BEAUTIFY_FLAG" val="#wm#"/>
  <p:tag name="KSO_WM_UNIT_TEXT_FILL_FORE_SCHEMECOLOR_INDEX" val="5"/>
  <p:tag name="KSO_WM_UNIT_TEXT_FILL_TYPE" val="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25"/>
  <p:tag name="KSO_WM_UNIT_ID" val="diagram20231444_3*l_i*1_25"/>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25,&quot;colorType&quot;:1,&quot;foreColorIndex&quot;:5,&quot;pos&quot;:0.9200000166893005,&quot;transparency&quot;:0},{&quot;brightness&quot;:0.800000011920929,&quot;colorType&quot;:1,&quot;foreColorIndex&quot;:5,&quot;pos&quot;:0,&quot;transparency&quot;:0},{&quot;brightness&quot;:0.4000000059604645,&quot;colorType&quot;:1,&quot;foreColorIndex&quot;:5,&quot;pos&quot;:0.4000000059604645,&quot;transparency&quot;:0},{&quot;brightness&quot;:0,&quot;colorType&quot;:1,&quot;foreColorIndex&quot;:5,&quot;pos&quot;:0.6399999856948853,&quot;transparency&quot;:0}],&quot;type&quot;:3},&quot;glow&quot;:{&quot;colorType&quot;:0},&quot;line&quot;:{&quot;type&quot;:0},&quot;shadow&quot;:{&quot;brightness&quot;:0,&quot;colorType&quot;:1,&quot;foreColorIndex&quot;:5,&quot;transparency&quot;:0.6000000238418579},&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SHADOW_SCHEMECOLOR_INDEX" val="5"/>
  <p:tag name="KSO_WM_UNIT_TEXT_FILL_FORE_SCHEMECOLOR_INDEX" val="13"/>
  <p:tag name="KSO_WM_UNIT_TEXT_FILL_TYPE" val="1"/>
  <p:tag name="KSO_WM_UNIT_USESOURCEFORMAT_APPLY" val="0"/>
</p:tagLst>
</file>

<file path=ppt/tags/tag340.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79_4*l_h_a*1_2_1"/>
  <p:tag name="KSO_WM_TEMPLATE_CATEGORY" val="diagram"/>
  <p:tag name="KSO_WM_TEMPLATE_INDEX" val="20228079"/>
  <p:tag name="KSO_WM_UNIT_LAYERLEVEL" val="1_1_1"/>
  <p:tag name="KSO_WM_TAG_VERSION" val="1.0"/>
  <p:tag name="KSO_WM_BEAUTIFY_FLAG" val="#wm#"/>
  <p:tag name="KSO_WM_UNIT_TEXT_FILL_FORE_SCHEMECOLOR_INDEX" val="6"/>
  <p:tag name="KSO_WM_UNIT_TEXT_FILL_TYPE" val="1"/>
</p:tagLst>
</file>

<file path=ppt/tags/tag341.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28079_4*l_h_a*1_3_1"/>
  <p:tag name="KSO_WM_TEMPLATE_CATEGORY" val="diagram"/>
  <p:tag name="KSO_WM_TEMPLATE_INDEX" val="20228079"/>
  <p:tag name="KSO_WM_UNIT_LAYERLEVEL" val="1_1_1"/>
  <p:tag name="KSO_WM_TAG_VERSION" val="1.0"/>
  <p:tag name="KSO_WM_BEAUTIFY_FLAG" val="#wm#"/>
  <p:tag name="KSO_WM_UNIT_TEXT_FILL_FORE_SCHEMECOLOR_INDEX" val="7"/>
  <p:tag name="KSO_WM_UNIT_TEXT_FILL_TYPE" val="1"/>
</p:tagLst>
</file>

<file path=ppt/tags/tag342.xml><?xml version="1.0" encoding="utf-8"?>
<p:tagLst xmlns:p="http://schemas.openxmlformats.org/presentationml/2006/main">
  <p:tag name="KSO_WM_UNIT_ISCONTENTSTITLE" val="0"/>
  <p:tag name="KSO_WM_UNIT_ISNUMDGMTITLE" val="0"/>
  <p:tag name="KSO_WM_UNIT_PRESET_TEXT" val="添加标题"/>
  <p:tag name="KSO_WM_UNIT_NOCLEAR" val="0"/>
  <p:tag name="KSO_WM_UNIT_VALUE" val="5"/>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28079_4*l_h_a*1_4_1"/>
  <p:tag name="KSO_WM_TEMPLATE_CATEGORY" val="diagram"/>
  <p:tag name="KSO_WM_TEMPLATE_INDEX" val="20228079"/>
  <p:tag name="KSO_WM_UNIT_LAYERLEVEL" val="1_1_1"/>
  <p:tag name="KSO_WM_TAG_VERSION" val="1.0"/>
  <p:tag name="KSO_WM_BEAUTIFY_FLAG" val="#wm#"/>
  <p:tag name="KSO_WM_UNIT_TEXT_FILL_FORE_SCHEMECOLOR_INDEX" val="8"/>
  <p:tag name="KSO_WM_UNIT_TEXT_FILL_TYPE" val="1"/>
</p:tagLst>
</file>

<file path=ppt/tags/tag343.xml><?xml version="1.0" encoding="utf-8"?>
<p:tagLst xmlns:p="http://schemas.openxmlformats.org/presentationml/2006/main">
  <p:tag name="KSO_WM_BEAUTIFY_FLAG" val=""/>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1"/>
  <p:tag name="KSO_WM_UNIT_ID" val="diagram20227683_3*m_h_i*1_1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1_2"/>
  <p:tag name="KSO_WM_UNIT_ID" val="diagram20227683_3*m_h_i*1_1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34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1"/>
  <p:tag name="KSO_WM_UNIT_ID" val="diagram20227683_3*m_h_i*1_2_1"/>
  <p:tag name="KSO_WM_TEMPLATE_CATEGORY" val="diagram"/>
  <p:tag name="KSO_WM_TEMPLATE_INDEX" val="20227683"/>
  <p:tag name="KSO_WM_UNIT_LAYERLEVEL" val="1_1_1"/>
  <p:tag name="KSO_WM_TAG_VERSION" val="1.0"/>
  <p:tag name="KSO_WM_BEAUTIFY_FLAG" val="#wm#"/>
  <p:tag name="KSO_WM_UNIT_LINE_FORE_SCHEMECOLOR_INDEX" val="5"/>
  <p:tag name="KSO_WM_UNIT_LINE_FILL_TYPE" val="2"/>
  <p:tag name="KSO_WM_UNIT_TEXT_FILL_FORE_SCHEMECOLOR_INDEX" val="2"/>
  <p:tag name="KSO_WM_UNIT_TEXT_FILL_TYPE" val="1"/>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2_2"/>
  <p:tag name="KSO_WM_UNIT_ID" val="diagram20227683_3*m_h_i*1_2_2"/>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 name="KSO_WM_UNIT_TEXT_FILL_FORE_SCHEMECOLOR_INDEX" val="2"/>
  <p:tag name="KSO_WM_UNIT_TEXT_FILL_TYPE" val="1"/>
</p:tagLst>
</file>

<file path=ppt/tags/tag3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1"/>
  <p:tag name="KSO_WM_UNIT_ID" val="diagram20227683_3*m_h_i*1_1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34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27683_3*m_h_i*1_1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444_3*l_h_f*1_1_1"/>
  <p:tag name="KSO_WM_TEMPLATE_CATEGORY" val="diagram"/>
  <p:tag name="KSO_WM_TEMPLATE_INDEX" val="20231444"/>
  <p:tag name="KSO_WM_UNIT_LAYERLEVEL" val="1_1_1"/>
  <p:tag name="KSO_WM_TAG_VERSION" val="3.0"/>
  <p:tag name="KSO_WM_BEAUTIFY_FLAG" val=""/>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USESOURCEFORMAT_APPLY" val="0"/>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1"/>
  <p:tag name="KSO_WM_UNIT_ID" val="diagram20227683_3*m_h_i*1_2_1"/>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LINE_FORE_SCHEMECOLOR_INDEX" val="8"/>
  <p:tag name="KSO_WM_UNIT_LINE_FILL_TYPE" val="2"/>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2_2"/>
  <p:tag name="KSO_WM_UNIT_ID" val="diagram20227683_3*m_h_i*1_2_2"/>
  <p:tag name="KSO_WM_TEMPLATE_CATEGORY" val="diagram"/>
  <p:tag name="KSO_WM_TEMPLATE_INDEX" val="20227683"/>
  <p:tag name="KSO_WM_UNIT_LAYERLEVEL" val="1_1_1"/>
  <p:tag name="KSO_WM_TAG_VERSION" val="1.0"/>
  <p:tag name="KSO_WM_BEAUTIFY_FLAG" val="#wm#"/>
  <p:tag name="KSO_WM_UNIT_FILL_FORE_SCHEMECOLOR_INDEX" val="8"/>
  <p:tag name="KSO_WM_UNIT_FILL_TYPE" val="1"/>
  <p:tag name="KSO_WM_UNIT_TEXT_FILL_FORE_SCHEMECOLOR_INDEX" val="2"/>
  <p:tag name="KSO_WM_UNIT_TEXT_FILL_TYPE" val="1"/>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27683_3*m_h_i*1_1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1"/>
  <p:tag name="KSO_WM_UNIT_ID" val="diagram20227683_3*m_h_i*1_3_1"/>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e"/>
  <p:tag name="KSO_WM_UNIT_TYPE" val="m_h_i"/>
  <p:tag name="KSO_WM_UNIT_INDEX" val="1_3_2"/>
  <p:tag name="KSO_WM_UNIT_ID" val="diagram20227683_3*m_h_i*1_3_2"/>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 name="KSO_WM_UNIT_TEXT_FILL_FORE_SCHEMECOLOR_INDEX" val="2"/>
  <p:tag name="KSO_WM_UNIT_TEXT_FILL_TYPE" val="1"/>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1"/>
  <p:tag name="KSO_WM_UNIT_ID" val="diagram20227683_3*m_h_i*1_3_1"/>
  <p:tag name="KSO_WM_TEMPLATE_CATEGORY" val="diagram"/>
  <p:tag name="KSO_WM_TEMPLATE_INDEX" val="20227683"/>
  <p:tag name="KSO_WM_UNIT_LAYERLEVEL" val="1_1_1"/>
  <p:tag name="KSO_WM_TAG_VERSION" val="1.0"/>
  <p:tag name="KSO_WM_BEAUTIFY_FLAG" val="#wm#"/>
  <p:tag name="KSO_WM_UNIT_LINE_FORE_SCHEMECOLOR_INDEX" val="9"/>
  <p:tag name="KSO_WM_UNIT_LINE_FILL_TYPE" val="2"/>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3_2"/>
  <p:tag name="KSO_WM_UNIT_ID" val="diagram20227683_3*m_h_i*1_3_2"/>
  <p:tag name="KSO_WM_TEMPLATE_CATEGORY" val="diagram"/>
  <p:tag name="KSO_WM_TEMPLATE_INDEX" val="20227683"/>
  <p:tag name="KSO_WM_UNIT_LAYERLEVEL" val="1_1_1"/>
  <p:tag name="KSO_WM_TAG_VERSION" val="1.0"/>
  <p:tag name="KSO_WM_BEAUTIFY_FLAG" val="#wm#"/>
  <p:tag name="KSO_WM_UNIT_FILL_FORE_SCHEMECOLOR_INDEX" val="9"/>
  <p:tag name="KSO_WM_UNIT_FILL_TYPE" val="1"/>
  <p:tag name="KSO_WM_UNIT_TEXT_FILL_FORE_SCHEMECOLOR_INDEX" val="2"/>
  <p:tag name="KSO_WM_UNIT_TEXT_FILL_TYPE" val="1"/>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3_1"/>
  <p:tag name="KSO_WM_UNIT_ID" val="diagram20227683_3*m_h_i*1_3_1"/>
  <p:tag name="KSO_WM_TEMPLATE_CATEGORY" val="diagram"/>
  <p:tag name="KSO_WM_TEMPLATE_INDEX" val="20227683"/>
  <p:tag name="KSO_WM_UNIT_LAYERLEVEL" val="1_1_1"/>
  <p:tag name="KSO_WM_TAG_VERSION" val="1.0"/>
  <p:tag name="KSO_WM_BEAUTIFY_FLAG" val="#wm#"/>
  <p:tag name="KSO_WM_UNIT_TEXT_FILL_FORE_SCHEMECOLOR_INDEX" val="14"/>
  <p:tag name="KSO_WM_UNIT_TEXT_FILL_TYPE" val="1"/>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27683_3*m_h_i*1_2_1"/>
  <p:tag name="KSO_WM_TEMPLATE_CATEGORY" val="diagram"/>
  <p:tag name="KSO_WM_TEMPLATE_INDEX" val="20227683"/>
  <p:tag name="KSO_WM_UNIT_LAYERLEVEL" val="1_1_1"/>
  <p:tag name="KSO_WM_TAG_VERSION" val="1.0"/>
  <p:tag name="KSO_WM_BEAUTIFY_FLAG" val="#wm#"/>
  <p:tag name="KSO_WM_UNIT_TEXT_FILL_FORE_SCHEMECOLOR_INDEX" val="8"/>
  <p:tag name="KSO_WM_UNIT_TEXT_FILL_TYPE" val="1"/>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2_1"/>
  <p:tag name="KSO_WM_UNIT_ID" val="diagram20227683_3*m_h_z*1_2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1444_3*l_h_f*1_4_1"/>
  <p:tag name="KSO_WM_TEMPLATE_CATEGORY" val="diagram"/>
  <p:tag name="KSO_WM_TEMPLATE_INDEX" val="20231444"/>
  <p:tag name="KSO_WM_UNIT_LAYERLEVEL" val="1_1_1"/>
  <p:tag name="KSO_WM_TAG_VERSION" val="3.0"/>
  <p:tag name="KSO_WM_BEAUTIFY_FLAG" val=""/>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USESOURCEFORMAT_APPLY" val="0"/>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z"/>
  <p:tag name="KSO_WM_UNIT_INDEX" val="1_3_1"/>
  <p:tag name="KSO_WM_UNIT_ID" val="diagram20227683_3*m_h_z*1_3_1"/>
  <p:tag name="KSO_WM_TEMPLATE_CATEGORY" val="diagram"/>
  <p:tag name="KSO_WM_TEMPLATE_INDEX" val="20227683"/>
  <p:tag name="KSO_WM_UNIT_LAYERLEVEL" val="1_1_1"/>
  <p:tag name="KSO_WM_TAG_VERSION" val="1.0"/>
  <p:tag name="KSO_WM_BEAUTIFY_FLAG" val="#wm#"/>
  <p:tag name="KSO_WM_UNIT_LINE_FORE_SCHEMECOLOR_INDEX" val="10"/>
  <p:tag name="KSO_WM_UNIT_LINE_FILL_TYPE" val="2"/>
</p:tagLst>
</file>

<file path=ppt/tags/tag361.xml><?xml version="1.0" encoding="utf-8"?>
<p:tagLst xmlns:p="http://schemas.openxmlformats.org/presentationml/2006/main">
  <p:tag name="KSO_WM_BEAUTIFY_FLAG" val=""/>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4"/>
  <p:tag name="KSO_WM_UNIT_ID" val="diagram20228046_5*l_h_i*1_2_4"/>
  <p:tag name="KSO_WM_TEMPLATE_CATEGORY" val="diagram"/>
  <p:tag name="KSO_WM_TEMPLATE_INDEX" val="20228046"/>
  <p:tag name="KSO_WM_UNIT_LAYERLEVEL" val="1_1_1"/>
  <p:tag name="KSO_WM_TAG_VERSION" val="1.0"/>
  <p:tag name="KSO_WM_BEAUTIFY_FLAG" val=""/>
  <p:tag name="KSO_WM_UNIT_LINE_FORE_SCHEMECOLOR_INDEX" val="6"/>
  <p:tag name="KSO_WM_UNIT_LINE_FILL_TYPE" val="2"/>
  <p:tag name="KSO_WM_UNIT_SHADOW_SCHEMECOLOR_INDEX" val="13"/>
  <p:tag name="KSO_WM_UNIT_TEXT_FILL_FORE_SCHEMECOLOR_INDEX" val="2"/>
  <p:tag name="KSO_WM_UNIT_TEXT_FILL_TYPE" val="1"/>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46_5*l_h_i*1_4_4"/>
  <p:tag name="KSO_WM_TEMPLATE_CATEGORY" val="diagram"/>
  <p:tag name="KSO_WM_TEMPLATE_INDEX" val="20228046"/>
  <p:tag name="KSO_WM_UNIT_LAYERLEVEL" val="1_1_1"/>
  <p:tag name="KSO_WM_TAG_VERSION" val="1.0"/>
  <p:tag name="KSO_WM_BEAUTIFY_FLAG" val=""/>
  <p:tag name="KSO_WM_UNIT_LINE_FORE_SCHEMECOLOR_INDEX" val="8"/>
  <p:tag name="KSO_WM_UNIT_LINE_FILL_TYPE" val="2"/>
  <p:tag name="KSO_WM_UNIT_SHADOW_SCHEMECOLOR_INDEX" val="13"/>
  <p:tag name="KSO_WM_UNIT_TEXT_FILL_FORE_SCHEMECOLOR_INDEX" val="2"/>
  <p:tag name="KSO_WM_UNIT_TEXT_FILL_TYPE" val="1"/>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28046_5*l_h_i*1_2_1"/>
  <p:tag name="KSO_WM_TEMPLATE_CATEGORY" val="diagram"/>
  <p:tag name="KSO_WM_TEMPLATE_INDEX" val="20228046"/>
  <p:tag name="KSO_WM_UNIT_LAYERLEVEL" val="1_1_1"/>
  <p:tag name="KSO_WM_TAG_VERSION" val="1.0"/>
  <p:tag name="KSO_WM_BEAUTIFY_FLAG" val=""/>
  <p:tag name="KSO_WM_UNIT_FILL_FORE_SCHEMECOLOR_INDEX" val="6"/>
  <p:tag name="KSO_WM_UNIT_FILL_TYPE" val="1"/>
  <p:tag name="KSO_WM_UNIT_SHADOW_SCHEMECOLOR_INDEX" val="13"/>
  <p:tag name="KSO_WM_UNIT_TEXT_FILL_FORE_SCHEMECOLOR_INDEX" val="2"/>
  <p:tag name="KSO_WM_UNIT_TEXT_FILL_TYPE"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6_5*l_h_i*1_4_1"/>
  <p:tag name="KSO_WM_TEMPLATE_CATEGORY" val="diagram"/>
  <p:tag name="KSO_WM_TEMPLATE_INDEX" val="20228046"/>
  <p:tag name="KSO_WM_UNIT_LAYERLEVEL" val="1_1_1"/>
  <p:tag name="KSO_WM_TAG_VERSION" val="1.0"/>
  <p:tag name="KSO_WM_BEAUTIFY_FLAG" val=""/>
  <p:tag name="KSO_WM_UNIT_FILL_FORE_SCHEMECOLOR_INDEX" val="8"/>
  <p:tag name="KSO_WM_UNIT_FILL_TYPE" val="1"/>
  <p:tag name="KSO_WM_UNIT_SHADOW_SCHEMECOLOR_INDEX" val="13"/>
  <p:tag name="KSO_WM_UNIT_TEXT_FILL_FORE_SCHEMECOLOR_INDEX" val="2"/>
  <p:tag name="KSO_WM_UNIT_TEXT_FILL_TYPE" val="1"/>
</p:tagLst>
</file>

<file path=ppt/tags/tag366.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6_5*l_h_a*1_2_1"/>
  <p:tag name="KSO_WM_TEMPLATE_CATEGORY" val="diagram"/>
  <p:tag name="KSO_WM_TEMPLATE_INDEX" val="20228046"/>
  <p:tag name="KSO_WM_UNIT_LAYERLEVEL" val="1_1_1"/>
  <p:tag name="KSO_WM_TAG_VERSION" val="1.0"/>
  <p:tag name="KSO_WM_BEAUTIFY_FLAG" val=""/>
  <p:tag name="KSO_WM_UNIT_TEXT_FILL_FORE_SCHEMECOLOR_INDEX" val="14"/>
  <p:tag name="KSO_WM_UNIT_TEXT_FILL_TYPE" val="1"/>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28046_5*l_h_i*1_4_1"/>
  <p:tag name="KSO_WM_TEMPLATE_CATEGORY" val="diagram"/>
  <p:tag name="KSO_WM_TEMPLATE_INDEX" val="20228046"/>
  <p:tag name="KSO_WM_UNIT_LAYERLEVEL" val="1_1_1"/>
  <p:tag name="KSO_WM_TAG_VERSION" val="1.0"/>
  <p:tag name="KSO_WM_BEAUTIFY_FLAG" val=""/>
  <p:tag name="KSO_WM_UNIT_FILL_FORE_SCHEMECOLOR_INDEX" val="8"/>
  <p:tag name="KSO_WM_UNIT_FILL_TYPE" val="1"/>
  <p:tag name="KSO_WM_UNIT_SHADOW_SCHEMECOLOR_INDEX" val="13"/>
  <p:tag name="KSO_WM_UNIT_TEXT_FILL_FORE_SCHEMECOLOR_INDEX" val="2"/>
  <p:tag name="KSO_WM_UNIT_TEXT_FILL_TYPE" val="1"/>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4"/>
  <p:tag name="KSO_WM_UNIT_ID" val="diagram20228046_5*l_h_i*1_4_4"/>
  <p:tag name="KSO_WM_TEMPLATE_CATEGORY" val="diagram"/>
  <p:tag name="KSO_WM_TEMPLATE_INDEX" val="20228046"/>
  <p:tag name="KSO_WM_UNIT_LAYERLEVEL" val="1_1_1"/>
  <p:tag name="KSO_WM_TAG_VERSION" val="1.0"/>
  <p:tag name="KSO_WM_BEAUTIFY_FLAG" val=""/>
  <p:tag name="KSO_WM_UNIT_LINE_FORE_SCHEMECOLOR_INDEX" val="8"/>
  <p:tag name="KSO_WM_UNIT_LINE_FILL_TYPE" val="2"/>
  <p:tag name="KSO_WM_UNIT_SHADOW_SCHEMECOLOR_INDEX" val="13"/>
  <p:tag name="KSO_WM_UNIT_TEXT_FILL_FORE_SCHEMECOLOR_INDEX" val="2"/>
  <p:tag name="KSO_WM_UNIT_TEXT_FILL_TYPE" val="1"/>
</p:tagLst>
</file>

<file path=ppt/tags/tag369.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6_5*l_h_a*1_2_1"/>
  <p:tag name="KSO_WM_TEMPLATE_CATEGORY" val="diagram"/>
  <p:tag name="KSO_WM_TEMPLATE_INDEX" val="20228046"/>
  <p:tag name="KSO_WM_UNIT_LAYERLEVEL" val="1_1_1"/>
  <p:tag name="KSO_WM_TAG_VERSION" val="1.0"/>
  <p:tag name="KSO_WM_BEAUTIFY_FLAG" val=""/>
  <p:tag name="KSO_WM_UNIT_TEXT_FILL_FORE_SCHEMECOLOR_INDEX" val="14"/>
  <p:tag name="KSO_WM_UNIT_TEXT_FILL_TYPE" val="1"/>
</p:tagLst>
</file>

<file path=ppt/tags/tag3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444_3*l_h_f*1_2_1"/>
  <p:tag name="KSO_WM_TEMPLATE_CATEGORY" val="diagram"/>
  <p:tag name="KSO_WM_TEMPLATE_INDEX" val="20231444"/>
  <p:tag name="KSO_WM_UNIT_LAYERLEVEL" val="1_1_1"/>
  <p:tag name="KSO_WM_TAG_VERSION" val="3.0"/>
  <p:tag name="KSO_WM_BEAUTIFY_FLAG" val=""/>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USESOURCEFORMAT_APPLY" val="0"/>
</p:tagLst>
</file>

<file path=ppt/tags/tag370.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28046_5*l_h_a*1_2_1"/>
  <p:tag name="KSO_WM_TEMPLATE_CATEGORY" val="diagram"/>
  <p:tag name="KSO_WM_TEMPLATE_INDEX" val="20228046"/>
  <p:tag name="KSO_WM_UNIT_LAYERLEVEL" val="1_1_1"/>
  <p:tag name="KSO_WM_TAG_VERSION" val="1.0"/>
  <p:tag name="KSO_WM_BEAUTIFY_FLAG" val=""/>
  <p:tag name="KSO_WM_UNIT_TEXT_FILL_FORE_SCHEMECOLOR_INDEX" val="14"/>
  <p:tag name="KSO_WM_UNIT_TEXT_FILL_TYPE" val="1"/>
</p:tagLst>
</file>

<file path=ppt/tags/tag371.xml><?xml version="1.0" encoding="utf-8"?>
<p:tagLst xmlns:p="http://schemas.openxmlformats.org/presentationml/2006/main">
  <p:tag name="KSO_WM_BEAUTIFY_FLAG" val=""/>
</p:tagLst>
</file>

<file path=ppt/tags/tag372.xml><?xml version="1.0" encoding="utf-8"?>
<p:tagLst xmlns:p="http://schemas.openxmlformats.org/presentationml/2006/main">
  <p:tag name="KSO_WM_BEAUTIFY_FLAG" val=""/>
</p:tagLst>
</file>

<file path=ppt/tags/tag373.xml><?xml version="1.0" encoding="utf-8"?>
<p:tagLst xmlns:p="http://schemas.openxmlformats.org/presentationml/2006/main">
  <p:tag name="KSO_WM_BEAUTIFY_FLAG" val=""/>
</p:tagLst>
</file>

<file path=ppt/tags/tag374.xml><?xml version="1.0" encoding="utf-8"?>
<p:tagLst xmlns:p="http://schemas.openxmlformats.org/presentationml/2006/main">
  <p:tag name="KSO_WM_BEAUTIFY_FLAG" val=""/>
</p:tagLst>
</file>

<file path=ppt/tags/tag375.xml><?xml version="1.0" encoding="utf-8"?>
<p:tagLst xmlns:p="http://schemas.openxmlformats.org/presentationml/2006/main">
  <p:tag name="KSO_WM_BEAUTIFY_FLAG" val=""/>
</p:tagLst>
</file>

<file path=ppt/tags/tag376.xml><?xml version="1.0" encoding="utf-8"?>
<p:tagLst xmlns:p="http://schemas.openxmlformats.org/presentationml/2006/main">
  <p:tag name="KSO_WM_BEAUTIFY_FLAG" val=""/>
</p:tagLst>
</file>

<file path=ppt/tags/tag377.xml><?xml version="1.0" encoding="utf-8"?>
<p:tagLst xmlns:p="http://schemas.openxmlformats.org/presentationml/2006/main">
  <p:tag name="KSO_WM_BEAUTIFY_FLAG" val=""/>
</p:tagLst>
</file>

<file path=ppt/tags/tag378.xml><?xml version="1.0" encoding="utf-8"?>
<p:tagLst xmlns:p="http://schemas.openxmlformats.org/presentationml/2006/main">
  <p:tag name="KSO_WM_BEAUTIFY_FLAG" val=""/>
</p:tagLst>
</file>

<file path=ppt/tags/tag379.xml><?xml version="1.0" encoding="utf-8"?>
<p:tagLst xmlns:p="http://schemas.openxmlformats.org/presentationml/2006/main">
  <p:tag name="KSO_WM_BEAUTIFY_FLAG" val=""/>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3"/>
  <p:tag name="KSO_WM_UNIT_ID" val="diagram20231444_3*l_i*1_3"/>
  <p:tag name="KSO_WM_TEMPLATE_CATEGORY" val="diagram"/>
  <p:tag name="KSO_WM_TEMPLATE_INDEX" val="20231444"/>
  <p:tag name="KSO_WM_UNIT_LAYERLEVEL" val="1_1"/>
  <p:tag name="KSO_WM_TAG_VERSION" val="3.0"/>
  <p:tag name="KSO_WM_BEAUTIFY_FLAG" val=""/>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gradient&quot;:[{&quot;brightness&quot;:0,&quot;colorType&quot;:1,&quot;foreColorIndex&quot;:5,&quot;pos&quot;:1,&quot;transparency&quot;:0.800000011920929},{&quot;brightness&quot;:0,&quot;colorType&quot;:1,&quot;foreColorIndex&quot;:5,&quot;pos&quot;:0,&quot;transparency&quot;:1}],&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3"/>
  <p:tag name="KSO_WM_UNIT_USESOURCEFORMAT_APPLY" val="0"/>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26_1*l_h_i*1_1_2"/>
  <p:tag name="KSO_WM_TEMPLATE_CATEGORY" val="diagram"/>
  <p:tag name="KSO_WM_TEMPLATE_INDEX" val="202280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26_1*l_h_i*1_1_3"/>
  <p:tag name="KSO_WM_TEMPLATE_CATEGORY" val="diagram"/>
  <p:tag name="KSO_WM_TEMPLATE_INDEX" val="202280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82.xml><?xml version="1.0" encoding="utf-8"?>
<p:tagLst xmlns:p="http://schemas.openxmlformats.org/presentationml/2006/main">
  <p:tag name="KSO_WM_UNIT_ISCONTENTSTITLE" val="0"/>
  <p:tag name="KSO_WM_UNIT_ISNUMDGMTITLE" val="0"/>
  <p:tag name="KSO_WM_UNIT_PRESET_TEXT" val="单击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26_1*l_h_a*1_1_1"/>
  <p:tag name="KSO_WM_TEMPLATE_CATEGORY" val="diagram"/>
  <p:tag name="KSO_WM_TEMPLATE_INDEX" val="20228026"/>
  <p:tag name="KSO_WM_UNIT_LAYERLEVEL" val="1_1_1"/>
  <p:tag name="KSO_WM_TAG_VERSION" val="1.0"/>
  <p:tag name="KSO_WM_BEAUTIFY_FLAG" val="#wm#"/>
  <p:tag name="KSO_WM_UNIT_TEXT_FILL_FORE_SCHEMECOLOR_INDEX" val="14"/>
  <p:tag name="KSO_WM_UNIT_TEXT_FILL_TYPE" val="1"/>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28026_1*l_h_i*1_1_2"/>
  <p:tag name="KSO_WM_TEMPLATE_CATEGORY" val="diagram"/>
  <p:tag name="KSO_WM_TEMPLATE_INDEX" val="202280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diagram20228026_1*l_h_i*1_1_3"/>
  <p:tag name="KSO_WM_TEMPLATE_CATEGORY" val="diagram"/>
  <p:tag name="KSO_WM_TEMPLATE_INDEX" val="20228026"/>
  <p:tag name="KSO_WM_UNIT_LAYERLEVEL" val="1_1_1"/>
  <p:tag name="KSO_WM_TAG_VERSION" val="1.0"/>
  <p:tag name="KSO_WM_BEAUTIFY_FLAG" val="#wm#"/>
  <p:tag name="KSO_WM_UNIT_FILL_FORE_SCHEMECOLOR_INDEX" val="5"/>
  <p:tag name="KSO_WM_UNIT_FILL_TYPE" val="1"/>
  <p:tag name="KSO_WM_UNIT_TEXT_FILL_FORE_SCHEMECOLOR_INDEX" val="2"/>
  <p:tag name="KSO_WM_UNIT_TEXT_FILL_TYPE" val="1"/>
</p:tagLst>
</file>

<file path=ppt/tags/tag385.xml><?xml version="1.0" encoding="utf-8"?>
<p:tagLst xmlns:p="http://schemas.openxmlformats.org/presentationml/2006/main">
  <p:tag name="KSO_WM_UNIT_ISCONTENTSTITLE" val="0"/>
  <p:tag name="KSO_WM_UNIT_ISNUMDGMTITLE" val="0"/>
  <p:tag name="KSO_WM_UNIT_PRESET_TEXT" val="单击添加小标题"/>
  <p:tag name="KSO_WM_UNIT_NOCLEAR" val="0"/>
  <p:tag name="KSO_WM_UNIT_VALUE" val="7"/>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28026_1*l_h_a*1_1_1"/>
  <p:tag name="KSO_WM_TEMPLATE_CATEGORY" val="diagram"/>
  <p:tag name="KSO_WM_TEMPLATE_INDEX" val="20228026"/>
  <p:tag name="KSO_WM_UNIT_LAYERLEVEL" val="1_1_1"/>
  <p:tag name="KSO_WM_TAG_VERSION" val="1.0"/>
  <p:tag name="KSO_WM_BEAUTIFY_FLAG" val="#wm#"/>
  <p:tag name="KSO_WM_UNIT_TEXT_FILL_FORE_SCHEMECOLOR_INDEX" val="14"/>
  <p:tag name="KSO_WM_UNIT_TEXT_FILL_TYPE" val="1"/>
</p:tagLst>
</file>

<file path=ppt/tags/tag386.xml><?xml version="1.0" encoding="utf-8"?>
<p:tagLst xmlns:p="http://schemas.openxmlformats.org/presentationml/2006/main">
  <p:tag name="KSO_WM_BEAUTIFY_FLAG" val=""/>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0986_5*a*1"/>
  <p:tag name="KSO_WM_TEMPLATE_CATEGORY" val="custom"/>
  <p:tag name="KSO_WM_TEMPLATE_INDEX" val="20230986"/>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DIAGRAM_GROUP_CODE" val="l1-1"/>
  <p:tag name="KSO_WM_UNIT_PRESET_TEXT" val="CONTENTS"/>
  <p:tag name="KSO_WM_UNIT_TEXT_FILL_FORE_SCHEMECOLOR_INDEX" val="2"/>
  <p:tag name="KSO_WM_UNIT_TEXT_FILL_TYPE" val="1"/>
  <p:tag name="KSO_WM_UNIT_USESOURCEFORMAT_APPLY" val="0"/>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30986_5*l_h_i*1_1_1"/>
  <p:tag name="KSO_WM_TEMPLATE_CATEGORY" val="custom"/>
  <p:tag name="KSO_WM_TEMPLATE_INDEX" val="20230986"/>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TYPE" val="1"/>
  <p:tag name="KSO_WM_UNIT_TEXT_FILL_FORE_SCHEMECOLOR_INDEX" val="2"/>
  <p:tag name="KSO_WM_UNIT_TEXT_FILL_TYPE" val="1"/>
  <p:tag name="KSO_WM_UNIT_USESOURCEFORMAT_APPLY" val="0"/>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custom20230986_5*l_h_i*1_1_2"/>
  <p:tag name="KSO_WM_TEMPLATE_CATEGORY" val="custom"/>
  <p:tag name="KSO_WM_TEMPLATE_INDEX" val="20230986"/>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1."/>
  <p:tag name="KSO_WM_UNIT_TEXT_FILL_FORE_SCHEMECOLOR_INDEX" val="5"/>
  <p:tag name="KSO_WM_UNIT_TEXT_FILL_TYPE" val="1"/>
  <p:tag name="KSO_WM_UNIT_USESOURCEFORMAT_APPLY" val="0"/>
</p:tagLst>
</file>

<file path=ppt/tags/tag3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1444_3*l_h_f*1_1_1"/>
  <p:tag name="KSO_WM_TEMPLATE_CATEGORY" val="diagram"/>
  <p:tag name="KSO_WM_TEMPLATE_INDEX" val="20231444"/>
  <p:tag name="KSO_WM_UNIT_LAYERLEVEL" val="1_1_1"/>
  <p:tag name="KSO_WM_TAG_VERSION" val="3.0"/>
  <p:tag name="KSO_WM_BEAUTIFY_FLAG" val=""/>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USESOURCEFORMAT_APPLY" val="0"/>
</p:tagLst>
</file>

<file path=ppt/tags/tag3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custom20230986_5*l_h_a*1_1_1"/>
  <p:tag name="KSO_WM_TEMPLATE_CATEGORY" val="custom"/>
  <p:tag name="KSO_WM_TEMPLATE_INDEX" val="20230986"/>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3"/>
  <p:tag name="KSO_WM_UNIT_TEXT_FILL_TYPE" val="1"/>
  <p:tag name="KSO_WM_UNIT_USESOURCEFORMAT_APPLY" val="0"/>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30986_5*l_h_i*1_2_1"/>
  <p:tag name="KSO_WM_TEMPLATE_CATEGORY" val="custom"/>
  <p:tag name="KSO_WM_TEMPLATE_INDEX" val="20230986"/>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0"/>
  <p:tag name="KSO_WM_UNIT_FILL_TYPE" val="1"/>
  <p:tag name="KSO_WM_UNIT_TEXT_FILL_FORE_SCHEMECOLOR_INDEX" val="2"/>
  <p:tag name="KSO_WM_UNIT_TEXT_FILL_TYPE" val="1"/>
  <p:tag name="KSO_WM_UNIT_USESOURCEFORMAT_APPLY" val="0"/>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30986_5*l_h_i*1_2_3"/>
  <p:tag name="KSO_WM_TEMPLATE_CATEGORY" val="custom"/>
  <p:tag name="KSO_WM_TEMPLATE_INDEX" val="20230986"/>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type&quot;:0},&quot;glow&quot;:{&quot;colorType&quot;:0},&quot;line&quot;:{&quot;solidLine&quot;:{&quot;brightness&quot;:0,&quot;colorType&quot;:1,&quot;foreColorIndex&quot;:14,&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4"/>
  <p:tag name="KSO_WM_UNIT_LINE_FILL_TYPE" val="2"/>
  <p:tag name="KSO_WM_UNIT_USESOURCEFORMAT_APPLY" val="0"/>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custom20230986_5*l_h_i*1_2_2"/>
  <p:tag name="KSO_WM_TEMPLATE_CATEGORY" val="custom"/>
  <p:tag name="KSO_WM_TEMPLATE_INDEX" val="20230986"/>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2."/>
  <p:tag name="KSO_WM_UNIT_TEXT_FILL_FORE_SCHEMECOLOR_INDEX" val="2"/>
  <p:tag name="KSO_WM_UNIT_TEXT_FILL_TYPE" val="1"/>
  <p:tag name="KSO_WM_UNIT_USESOURCEFORMAT_APPLY" val="0"/>
</p:tagLst>
</file>

<file path=ppt/tags/tag3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custom20230986_5*l_h_a*1_2_1"/>
  <p:tag name="KSO_WM_TEMPLATE_CATEGORY" val="custom"/>
  <p:tag name="KSO_WM_TEMPLATE_INDEX" val="20230986"/>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2"/>
  <p:tag name="KSO_WM_UNIT_TEXT_FILL_TYPE" val="1"/>
  <p:tag name="KSO_WM_UNIT_USESOURCEFORMAT_APPLY" val="0"/>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30986_5*l_h_i*1_3_1"/>
  <p:tag name="KSO_WM_TEMPLATE_CATEGORY" val="custom"/>
  <p:tag name="KSO_WM_TEMPLATE_INDEX" val="20230986"/>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solid&quot;:{&quot;brightness&quot;:0,&quot;colorType&quot;:1,&quot;foreColorIndex&quot;:14,&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4"/>
  <p:tag name="KSO_WM_UNIT_FILL_TYPE" val="1"/>
  <p:tag name="KSO_WM_UNIT_TEXT_FILL_FORE_SCHEMECOLOR_INDEX" val="2"/>
  <p:tag name="KSO_WM_UNIT_TEXT_FILL_TYPE" val="1"/>
  <p:tag name="KSO_WM_UNIT_USESOURCEFORMAT_APPLY" val="0"/>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30986_5*l_h_i*1_3_3"/>
  <p:tag name="KSO_WM_TEMPLATE_CATEGORY" val="custom"/>
  <p:tag name="KSO_WM_TEMPLATE_INDEX" val="20230986"/>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type&quot;:0},&quot;glow&quot;:{&quot;colorType&quot;:0},&quot;line&quot;:{&quot;solidLine&quot;:{&quot;brightness&quot;:0,&quot;colorType&quot;:1,&quot;foreColorIndex&quot;:6,&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6"/>
  <p:tag name="KSO_WM_UNIT_LINE_FILL_TYPE" val="2"/>
  <p:tag name="KSO_WM_UNIT_USESOURCEFORMAT_APPLY" val="0"/>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986_5*l_h_i*1_3_2"/>
  <p:tag name="KSO_WM_TEMPLATE_CATEGORY" val="custom"/>
  <p:tag name="KSO_WM_TEMPLATE_INDEX" val="20230986"/>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3."/>
  <p:tag name="KSO_WM_UNIT_TEXT_FILL_FORE_SCHEMECOLOR_INDEX" val="5"/>
  <p:tag name="KSO_WM_UNIT_TEXT_FILL_TYPE" val="1"/>
  <p:tag name="KSO_WM_UNIT_USESOURCEFORMAT_APPLY" val="0"/>
</p:tagLst>
</file>

<file path=ppt/tags/tag3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custom20230986_5*l_h_a*1_3_1"/>
  <p:tag name="KSO_WM_TEMPLATE_CATEGORY" val="custom"/>
  <p:tag name="KSO_WM_TEMPLATE_INDEX" val="20230986"/>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2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13"/>
  <p:tag name="KSO_WM_UNIT_TEXT_FILL_TYPE" val="1"/>
  <p:tag name="KSO_WM_UNIT_USESOURCEFORMAT_APPLY" val="0"/>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custom20230986_5*l_h_i*1_4_1"/>
  <p:tag name="KSO_WM_TEMPLATE_CATEGORY" val="custom"/>
  <p:tag name="KSO_WM_TEMPLATE_INDEX" val="20230986"/>
  <p:tag name="KSO_WM_UNIT_LAYERLEVEL" val="1_1_1"/>
  <p:tag name="KSO_WM_TAG_VERSION" val="3.0"/>
  <p:tag name="KSO_WM_BEAUTIFY_FLAG" val="#wm#"/>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solid&quot;:{&quot;brightness&quot;:0,&quot;colorType&quot;:1,&quot;foreColorIndex&quot;:10,&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 val="10"/>
  <p:tag name="KSO_WM_UNIT_FILL_TYPE" val="1"/>
  <p:tag name="KSO_WM_UNIT_TEXT_FILL_FORE_SCHEMECOLOR_INDEX" val="2"/>
  <p:tag name="KSO_WM_UNIT_TEXT_FILL_TYPE" val="1"/>
  <p:tag name="KSO_WM_UNIT_USESOURCEFORMAT_APPLY" val="0"/>
</p:tagLst>
</file>

<file path=ppt/tags/tag4.xml><?xml version="1.0" encoding="utf-8"?>
<p:tagLst xmlns:p="http://schemas.openxmlformats.org/presentationml/2006/main">
  <p:tag name="MH" val="20160830110146"/>
  <p:tag name="MH_LIBRARY" val="CONTENTS"/>
  <p:tag name="MH_TYPE" val="NUMBER"/>
  <p:tag name="ID" val="553512"/>
  <p:tag name="MH_ORDER" val="1"/>
  <p:tag name="KSO_WM_DIAGRAM_VIRTUALLY_FRAME" val="{&quot;height&quot;:171.08606299212596,&quot;left&quot;:65.17503937007874,&quot;top&quot;:164.42503937007874,&quot;width&quot;:628.4249606299212}"/>
</p:tagLst>
</file>

<file path=ppt/tags/tag4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1444_3*l_h_f*1_2_1"/>
  <p:tag name="KSO_WM_TEMPLATE_CATEGORY" val="diagram"/>
  <p:tag name="KSO_WM_TEMPLATE_INDEX" val="20231444"/>
  <p:tag name="KSO_WM_UNIT_LAYERLEVEL" val="1_1_1"/>
  <p:tag name="KSO_WM_TAG_VERSION" val="3.0"/>
  <p:tag name="KSO_WM_BEAUTIFY_FLAG" val=""/>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6"/>
  <p:tag name="KSO_WM_DIAGRAM_MIN_ITEMCNT" val="2"/>
  <p:tag name="KSO_WM_DIAGRAM_VIRTUALLY_FRAME" val="{&quot;height&quot;:337.2628479003906,&quot;width&quot;:861.5252075195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3499999940395355,&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单击此处输入你的项正文，文字是您思想的提炼"/>
  <p:tag name="KSO_WM_UNIT_TEXT_FILL_FORE_SCHEMECOLOR_INDEX" val="1"/>
  <p:tag name="KSO_WM_UNIT_TEXT_FILL_TYPE" val="1"/>
  <p:tag name="KSO_WM_UNIT_USESOURCEFORMAT_APPLY" val="0"/>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2"/>
  <p:tag name="KSO_WM_UNIT_ID" val="custom20230986_5*l_h_i*1_4_2"/>
  <p:tag name="KSO_WM_TEMPLATE_CATEGORY" val="custom"/>
  <p:tag name="KSO_WM_TEMPLATE_INDEX" val="20230986"/>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04."/>
  <p:tag name="KSO_WM_UNIT_TEXT_FILL_FORE_SCHEMECOLOR_INDEX" val="2"/>
  <p:tag name="KSO_WM_UNIT_TEXT_FILL_TYPE" val="1"/>
  <p:tag name="KSO_WM_UNIT_USESOURCEFORMAT_APPLY" val="0"/>
</p:tagLst>
</file>

<file path=ppt/tags/tag4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custom20230986_5*l_h_a*1_4_1"/>
  <p:tag name="KSO_WM_TEMPLATE_CATEGORY" val="custom"/>
  <p:tag name="KSO_WM_TEMPLATE_INDEX" val="20230986"/>
  <p:tag name="KSO_WM_UNIT_LAYERLEVEL" val="1_1_1"/>
  <p:tag name="KSO_WM_TAG_VERSION" val="3.0"/>
  <p:tag name="KSO_WM_BEAUTIFY_FLAG" val="#wm#"/>
  <p:tag name="KSO_WM_DIAGRAM_GROUP_CODE" val="l1-1"/>
  <p:tag name="KSO_WM_DIAGRAM_VERSION" val="3"/>
  <p:tag name="KSO_WM_DIAGRAM_COLOR_TRICK" val="2"/>
  <p:tag name="KSO_WM_DIAGRAM_COLOR_TEXT_CAN_REMOVE" val="n"/>
  <p:tag name="KSO_WM_DIAGRAM_MAX_ITEMCNT" val="6"/>
  <p:tag name="KSO_WM_DIAGRAM_MIN_ITEMCNT" val="2"/>
  <p:tag name="KSO_WM_DIAGRAM_VIRTUALLY_FRAME" val="{&quot;height&quot;:230.89999389648438,&quot;left&quot;:-63.58799077071535,&quot;top&quot;:148.38980620136408,&quot;width&quot;:905.454406738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PRESET_TEXT" val="添加标题"/>
  <p:tag name="KSO_WM_UNIT_TEXT_FILL_FORE_SCHEMECOLOR_INDEX" val="2"/>
  <p:tag name="KSO_WM_UNIT_TEXT_FILL_TYPE" val="1"/>
  <p:tag name="KSO_WM_UNIT_USESOURCEFORMAT_APPLY" val="0"/>
</p:tagLst>
</file>

<file path=ppt/tags/tag402.xml><?xml version="1.0" encoding="utf-8"?>
<p:tagLst xmlns:p="http://schemas.openxmlformats.org/presentationml/2006/main">
  <p:tag name="KSO_WM_SLIDE_ID" val="custom20230986_5"/>
  <p:tag name="KSO_WM_TEMPLATE_SUBCATEGORY" val="29"/>
  <p:tag name="KSO_WM_TEMPLATE_MASTER_TYPE" val="0"/>
  <p:tag name="KSO_WM_TEMPLATE_COLOR_TYPE" val="0"/>
  <p:tag name="KSO_WM_SLIDE_ITEM_CNT" val="5"/>
  <p:tag name="KSO_WM_SLIDE_INDEX" val="5"/>
  <p:tag name="KSO_WM_TAG_VERSION" val="3.0"/>
  <p:tag name="KSO_WM_BEAUTIFY_FLAG" val="#wm#"/>
  <p:tag name="KSO_WM_TEMPLATE_CATEGORY" val="custom"/>
  <p:tag name="KSO_WM_TEMPLATE_INDEX" val="20230986"/>
  <p:tag name="KSO_WM_SLIDE_LAYOUT" val="a_l"/>
  <p:tag name="KSO_WM_SLIDE_LAYOUT_CNT" val="1_1"/>
  <p:tag name="KSO_WM_SLIDE_TYPE" val="contents"/>
  <p:tag name="KSO_WM_SLIDE_SUBTYPE" val="diag"/>
  <p:tag name="KSO_WM_DIAGRAM_GROUP_CODE" val="l1-1"/>
  <p:tag name="KSO_WM_SLIDE_DIAGTYPE" val="l"/>
</p:tagLst>
</file>

<file path=ppt/tags/tag403.xml><?xml version="1.0" encoding="utf-8"?>
<p:tagLst xmlns:p="http://schemas.openxmlformats.org/presentationml/2006/main">
  <p:tag name="MH" val="20151222212658"/>
  <p:tag name="MH_LIBRARY" val="GRAPHIC"/>
  <p:tag name="MH_TYPE" val="Other"/>
  <p:tag name="MH_ORDER" val="6"/>
</p:tagLst>
</file>

<file path=ppt/tags/tag404.xml><?xml version="1.0" encoding="utf-8"?>
<p:tagLst xmlns:p="http://schemas.openxmlformats.org/presentationml/2006/main">
  <p:tag name="MH" val="20151222212658"/>
  <p:tag name="MH_LIBRARY" val="GRAPHIC"/>
  <p:tag name="MH_TYPE" val="Other"/>
  <p:tag name="MH_ORDER" val="7"/>
</p:tagLst>
</file>

<file path=ppt/tags/tag405.xml><?xml version="1.0" encoding="utf-8"?>
<p:tagLst xmlns:p="http://schemas.openxmlformats.org/presentationml/2006/main">
  <p:tag name="MH" val="20151222212658"/>
  <p:tag name="MH_LIBRARY" val="GRAPHIC"/>
  <p:tag name="MH_TYPE" val="Other"/>
  <p:tag name="MH_ORDER" val="8"/>
</p:tagLst>
</file>

<file path=ppt/tags/tag406.xml><?xml version="1.0" encoding="utf-8"?>
<p:tagLst xmlns:p="http://schemas.openxmlformats.org/presentationml/2006/main">
  <p:tag name="MH" val="20151222212658"/>
  <p:tag name="MH_LIBRARY" val="GRAPHIC"/>
  <p:tag name="MH_TYPE" val="Other"/>
  <p:tag name="MH_ORDER" val="9"/>
</p:tagLst>
</file>

<file path=ppt/tags/tag407.xml><?xml version="1.0" encoding="utf-8"?>
<p:tagLst xmlns:p="http://schemas.openxmlformats.org/presentationml/2006/main">
  <p:tag name="MH" val="20151222212658"/>
  <p:tag name="MH_LIBRARY" val="GRAPHIC"/>
  <p:tag name="MH_TYPE" val="Other"/>
  <p:tag name="MH_ORDER" val="10"/>
</p:tagLst>
</file>

<file path=ppt/tags/tag408.xml><?xml version="1.0" encoding="utf-8"?>
<p:tagLst xmlns:p="http://schemas.openxmlformats.org/presentationml/2006/main">
  <p:tag name="MH" val="20151222212658"/>
  <p:tag name="MH_LIBRARY" val="GRAPHIC"/>
  <p:tag name="MH_TYPE" val="Other"/>
  <p:tag name="MH_ORDER" val="11"/>
</p:tagLst>
</file>

<file path=ppt/tags/tag409.xml><?xml version="1.0" encoding="utf-8"?>
<p:tagLst xmlns:p="http://schemas.openxmlformats.org/presentationml/2006/main">
  <p:tag name="MH" val="20151222212658"/>
  <p:tag name="MH_LIBRARY" val="GRAPHIC"/>
  <p:tag name="MH_TYPE" val="Other"/>
  <p:tag name="MH_ORDER" val="12"/>
</p:tagLst>
</file>

<file path=ppt/tags/tag41.xml><?xml version="1.0" encoding="utf-8"?>
<p:tagLst xmlns:p="http://schemas.openxmlformats.org/presentationml/2006/main">
  <p:tag name="KSO_WM_UNIT_PLACING_PICTURE_USER_VIEWPORT" val="{&quot;height&quot;:3920,&quot;width&quot;:7310}"/>
  <p:tag name="KSO_WM_BEAUTIFY_FLAG" val=""/>
</p:tagLst>
</file>

<file path=ppt/tags/tag410.xml><?xml version="1.0" encoding="utf-8"?>
<p:tagLst xmlns:p="http://schemas.openxmlformats.org/presentationml/2006/main">
  <p:tag name="MH" val="20151222212658"/>
  <p:tag name="MH_LIBRARY" val="GRAPHIC"/>
  <p:tag name="MH_TYPE" val="Other"/>
  <p:tag name="MH_ORDER" val="26"/>
</p:tagLst>
</file>

<file path=ppt/tags/tag411.xml><?xml version="1.0" encoding="utf-8"?>
<p:tagLst xmlns:p="http://schemas.openxmlformats.org/presentationml/2006/main">
  <p:tag name="MH" val="20151222212658"/>
  <p:tag name="MH_LIBRARY" val="GRAPHIC"/>
  <p:tag name="MH_TYPE" val="Other"/>
  <p:tag name="MH_ORDER" val="27"/>
</p:tagLst>
</file>

<file path=ppt/tags/tag412.xml><?xml version="1.0" encoding="utf-8"?>
<p:tagLst xmlns:p="http://schemas.openxmlformats.org/presentationml/2006/main">
  <p:tag name="MH" val="20151222212658"/>
  <p:tag name="MH_LIBRARY" val="GRAPHIC"/>
  <p:tag name="MH_TYPE" val="Other"/>
  <p:tag name="MH_ORDER" val="28"/>
</p:tagLst>
</file>

<file path=ppt/tags/tag413.xml><?xml version="1.0" encoding="utf-8"?>
<p:tagLst xmlns:p="http://schemas.openxmlformats.org/presentationml/2006/main">
  <p:tag name="MH" val="20151222212658"/>
  <p:tag name="MH_LIBRARY" val="GRAPHIC"/>
  <p:tag name="MH_TYPE" val="Other"/>
  <p:tag name="MH_ORDER" val="29"/>
</p:tagLst>
</file>

<file path=ppt/tags/tag414.xml><?xml version="1.0" encoding="utf-8"?>
<p:tagLst xmlns:p="http://schemas.openxmlformats.org/presentationml/2006/main">
  <p:tag name="MH" val="20151222212658"/>
  <p:tag name="MH_LIBRARY" val="GRAPHIC"/>
  <p:tag name="MH_TYPE" val="Other"/>
  <p:tag name="MH_ORDER" val="30"/>
</p:tagLst>
</file>

<file path=ppt/tags/tag415.xml><?xml version="1.0" encoding="utf-8"?>
<p:tagLst xmlns:p="http://schemas.openxmlformats.org/presentationml/2006/main">
  <p:tag name="MH" val="20151222212658"/>
  <p:tag name="MH_LIBRARY" val="GRAPHIC"/>
  <p:tag name="MH_TYPE" val="Title"/>
  <p:tag name="MH_ORDER" val="1"/>
</p:tagLst>
</file>

<file path=ppt/tags/tag416.xml><?xml version="1.0" encoding="utf-8"?>
<p:tagLst xmlns:p="http://schemas.openxmlformats.org/presentationml/2006/main">
  <p:tag name="MH" val="20151222212658"/>
  <p:tag name="MH_LIBRARY" val="GRAPHIC"/>
  <p:tag name="MH_TYPE" val="Other"/>
  <p:tag name="MH_ORDER" val="5"/>
</p:tagLst>
</file>

<file path=ppt/tags/tag417.xml><?xml version="1.0" encoding="utf-8"?>
<p:tagLst xmlns:p="http://schemas.openxmlformats.org/presentationml/2006/main">
  <p:tag name="MH" val="20151222212658"/>
  <p:tag name="MH_LIBRARY" val="GRAPHIC"/>
  <p:tag name="MH_TYPE" val="Other"/>
  <p:tag name="MH_ORDER" val="1"/>
</p:tagLst>
</file>

<file path=ppt/tags/tag418.xml><?xml version="1.0" encoding="utf-8"?>
<p:tagLst xmlns:p="http://schemas.openxmlformats.org/presentationml/2006/main">
  <p:tag name="MH" val="20151222212658"/>
  <p:tag name="MH_LIBRARY" val="GRAPHIC"/>
  <p:tag name="MH_TYPE" val="Other"/>
  <p:tag name="MH_ORDER" val="2"/>
</p:tagLst>
</file>

<file path=ppt/tags/tag419.xml><?xml version="1.0" encoding="utf-8"?>
<p:tagLst xmlns:p="http://schemas.openxmlformats.org/presentationml/2006/main">
  <p:tag name="MH" val="20151222212658"/>
  <p:tag name="MH_LIBRARY" val="GRAPHIC"/>
  <p:tag name="MH_TYPE" val="Other"/>
  <p:tag name="MH_ORDER" val="3"/>
</p:tagLst>
</file>

<file path=ppt/tags/tag42.xml><?xml version="1.0" encoding="utf-8"?>
<p:tagLst xmlns:p="http://schemas.openxmlformats.org/presentationml/2006/main">
  <p:tag name="KSO_WM_BEAUTIFY_FLAG" val=""/>
</p:tagLst>
</file>

<file path=ppt/tags/tag420.xml><?xml version="1.0" encoding="utf-8"?>
<p:tagLst xmlns:p="http://schemas.openxmlformats.org/presentationml/2006/main">
  <p:tag name="MH" val="20151222212658"/>
  <p:tag name="MH_LIBRARY" val="GRAPHIC"/>
  <p:tag name="MH_TYPE" val="Other"/>
  <p:tag name="MH_ORDER" val="4"/>
</p:tagLst>
</file>

<file path=ppt/tags/tag421.xml><?xml version="1.0" encoding="utf-8"?>
<p:tagLst xmlns:p="http://schemas.openxmlformats.org/presentationml/2006/main">
  <p:tag name="MH" val="20151222205109"/>
  <p:tag name="MH_LIBRARY" val="GRAPHIC"/>
  <p:tag name="MH_TYPE" val="SubTitle"/>
  <p:tag name="MH_ORDER" val="1"/>
</p:tagLst>
</file>

<file path=ppt/tags/tag422.xml><?xml version="1.0" encoding="utf-8"?>
<p:tagLst xmlns:p="http://schemas.openxmlformats.org/presentationml/2006/main">
  <p:tag name="MH" val="20151222205109"/>
  <p:tag name="MH_LIBRARY" val="GRAPHIC"/>
  <p:tag name="MH_TYPE" val="SubTitle"/>
  <p:tag name="MH_ORDER" val="1"/>
</p:tagLst>
</file>

<file path=ppt/tags/tag423.xml><?xml version="1.0" encoding="utf-8"?>
<p:tagLst xmlns:p="http://schemas.openxmlformats.org/presentationml/2006/main">
  <p:tag name="MH" val="20151222205109"/>
  <p:tag name="MH_LIBRARY" val="GRAPHIC"/>
  <p:tag name="MH_TYPE" val="SubTitle"/>
  <p:tag name="MH_ORDER" val="1"/>
</p:tagLst>
</file>

<file path=ppt/tags/tag424.xml><?xml version="1.0" encoding="utf-8"?>
<p:tagLst xmlns:p="http://schemas.openxmlformats.org/presentationml/2006/main">
  <p:tag name="MH" val="20151222205109"/>
  <p:tag name="MH_LIBRARY" val="GRAPHIC"/>
  <p:tag name="MH_TYPE" val="SubTitle"/>
  <p:tag name="MH_ORDER" val="1"/>
</p:tagLst>
</file>

<file path=ppt/tags/tag425.xml><?xml version="1.0" encoding="utf-8"?>
<p:tagLst xmlns:p="http://schemas.openxmlformats.org/presentationml/2006/main">
  <p:tag name="MH" val="20151222205109"/>
  <p:tag name="MH_LIBRARY" val="GRAPHIC"/>
  <p:tag name="MH_TYPE" val="SubTitle"/>
  <p:tag name="MH_ORDER" val="1"/>
</p:tagLst>
</file>

<file path=ppt/tags/tag426.xml><?xml version="1.0" encoding="utf-8"?>
<p:tagLst xmlns:p="http://schemas.openxmlformats.org/presentationml/2006/main">
  <p:tag name="COMMONDATA" val="eyJoZGlkIjoiMzIxNzU4ODE5MTE0OWQ4NGE5NjViZTgxODZjNjA4ZDgifQ=="/>
  <p:tag name="commondata" val="eyJoZGlkIjoiZDVmYmRhZjFmYWI2MDg0OGEzZDI3NTM4NjhhNmVmMjgifQ=="/>
  <p:tag name="resource_record_key" val="{&quot;13&quot;:[19965502,4563113,19972048,20042469,19951226,20482067,20482077,19951231],&quot;65&quot;:[20230982],&quot;70&quot;:[3312619]}"/>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726_3*m_i*1_1"/>
  <p:tag name="KSO_WM_TEMPLATE_CATEGORY" val="diagram"/>
  <p:tag name="KSO_WM_TEMPLATE_INDEX" val="726"/>
  <p:tag name="KSO_WM_UNIT_LAYERLEVEL" val="1_1"/>
  <p:tag name="KSO_WM_TAG_VERSION" val="1.0"/>
  <p:tag name="KSO_WM_BEAUTIFY_FLAG" val="#wm#"/>
  <p:tag name="KSO_WM_DIAGRAM_GROUP_CODE" val="m1-1"/>
  <p:tag name="KSO_WM_UNIT_LINE_FORE_SCHEMECOLOR_INDEX" val="6"/>
  <p:tag name="KSO_WM_UNIT_LINE_FILL_TYPE" val="2"/>
</p:tagLst>
</file>

<file path=ppt/tags/tag44.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1_3"/>
  <p:tag name="KSO_WM_UNIT_ID" val="diagram726_3*m_h_i*1_1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1_2"/>
  <p:tag name="KSO_WM_UNIT_ID" val="diagram726_3*m_h_i*1_1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2"/>
  <p:tag name="KSO_WM_UNIT_TEXT_FILL_TYPE" val="1"/>
</p:tagLst>
</file>

<file path=ppt/tags/tag46.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1_1"/>
  <p:tag name="KSO_WM_UNIT_ID" val="diagram726_3*m_h_f*1_1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1_1"/>
  <p:tag name="KSO_WM_UNIT_ID" val="diagram726_3*m_h_i*1_1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5"/>
  <p:tag name="KSO_WM_UNIT_FILL_TYPE" val="1"/>
  <p:tag name="KSO_WM_UNIT_TEXT_FILL_FORE_SCHEMECOLOR_INDEX" val="14"/>
  <p:tag name="KSO_WM_UNIT_TEXT_FILL_TYPE" val="1"/>
</p:tagLst>
</file>

<file path=ppt/tags/tag48.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2_3"/>
  <p:tag name="KSO_WM_UNIT_ID" val="diagram726_3*m_h_i*1_2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2_2"/>
  <p:tag name="KSO_WM_UNIT_ID" val="diagram726_3*m_h_i*1_2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2"/>
  <p:tag name="KSO_WM_UNIT_TEXT_FILL_TYPE" val="1"/>
</p:tagLst>
</file>

<file path=ppt/tags/tag5.xml><?xml version="1.0" encoding="utf-8"?>
<p:tagLst xmlns:p="http://schemas.openxmlformats.org/presentationml/2006/main">
  <p:tag name="MH" val="20160830110146"/>
  <p:tag name="MH_LIBRARY" val="CONTENTS"/>
  <p:tag name="MH_TYPE" val="NUMBER"/>
  <p:tag name="ID" val="553512"/>
  <p:tag name="MH_ORDER" val="1"/>
  <p:tag name="KSO_WM_DIAGRAM_VIRTUALLY_FRAME" val="{&quot;height&quot;:171.08606299212596,&quot;left&quot;:65.17503937007874,&quot;top&quot;:164.42503937007874,&quot;width&quot;:628.4249606299212}"/>
</p:tagLst>
</file>

<file path=ppt/tags/tag50.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2_1"/>
  <p:tag name="KSO_WM_UNIT_ID" val="diagram726_3*m_h_f*1_2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51.xml><?xml version="1.0" encoding="utf-8"?>
<p:tagLst xmlns:p="http://schemas.openxmlformats.org/presentationml/2006/main">
  <p:tag name="KSO_WM_UNIT_NOCLEAR" val="0"/>
  <p:tag name="KSO_WM_UNIT_HIGHLIGHT" val="0"/>
  <p:tag name="KSO_WM_UNIT_COMPATIBLE" val="0"/>
  <p:tag name="KSO_WM_UNIT_DIAGRAM_ISNUMVISUAL" val="0"/>
  <p:tag name="KSO_WM_UNIT_DIAGRAM_ISREFERUNIT" val="0"/>
  <p:tag name="KSO_WM_UNIT_TYPE" val="m_h_i"/>
  <p:tag name="KSO_WM_UNIT_INDEX" val="1_3_3"/>
  <p:tag name="KSO_WM_UNIT_ID" val="diagram726_3*m_h_i*1_3_3"/>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h_i"/>
  <p:tag name="KSO_WM_UNIT_INDEX" val="1_3_2"/>
  <p:tag name="KSO_WM_UNIT_ID" val="diagram726_3*m_h_i*1_3_2"/>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2"/>
  <p:tag name="KSO_WM_UNIT_TEXT_FILL_TYPE" val="1"/>
</p:tagLst>
</file>

<file path=ppt/tags/tag53.xml><?xml version="1.0" encoding="utf-8"?>
<p:tagLst xmlns:p="http://schemas.openxmlformats.org/presentationml/2006/main">
  <p:tag name="KSO_WM_UNIT_SUBTYPE" val="a"/>
  <p:tag name="KSO_WM_UNIT_PRESET_TEXT" val="单击此处添加文本具体内容"/>
  <p:tag name="KSO_WM_UNIT_NOCLEAR" val="0"/>
  <p:tag name="KSO_WM_UNIT_VALUE" val="60"/>
  <p:tag name="KSO_WM_UNIT_HIGHLIGHT" val="0"/>
  <p:tag name="KSO_WM_UNIT_COMPATIBLE" val="0"/>
  <p:tag name="KSO_WM_UNIT_DIAGRAM_ISNUMVISUAL" val="0"/>
  <p:tag name="KSO_WM_UNIT_DIAGRAM_ISREFERUNIT" val="0"/>
  <p:tag name="KSO_WM_UNIT_TYPE" val="m_h_f"/>
  <p:tag name="KSO_WM_UNIT_INDEX" val="1_3_1"/>
  <p:tag name="KSO_WM_UNIT_ID" val="diagram726_3*m_h_f*1_3_1"/>
  <p:tag name="KSO_WM_TEMPLATE_CATEGORY" val="diagram"/>
  <p:tag name="KSO_WM_TEMPLATE_INDEX" val="726"/>
  <p:tag name="KSO_WM_UNIT_LAYERLEVEL" val="1_1_1"/>
  <p:tag name="KSO_WM_TAG_VERSION" val="1.0"/>
  <p:tag name="KSO_WM_BEAUTIFY_FLAG" val="#wm#"/>
  <p:tag name="KSO_WM_DIAGRAM_GROUP_CODE" val="m1-1"/>
  <p:tag name="KSO_WM_UNIT_TEXT_FILL_FORE_SCHEMECOLOR_INDEX" val="14"/>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2_1"/>
  <p:tag name="KSO_WM_UNIT_ID" val="diagram726_3*m_h_i*1_2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6"/>
  <p:tag name="KSO_WM_UNIT_FILL_TYPE" val="1"/>
  <p:tag name="KSO_WM_UNIT_TEXT_FILL_FORE_SCHEMECOLOR_INDEX" val="14"/>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m_h_i"/>
  <p:tag name="KSO_WM_UNIT_INDEX" val="1_3_1"/>
  <p:tag name="KSO_WM_UNIT_ID" val="diagram726_3*m_h_i*1_3_1"/>
  <p:tag name="KSO_WM_TEMPLATE_CATEGORY" val="diagram"/>
  <p:tag name="KSO_WM_TEMPLATE_INDEX" val="726"/>
  <p:tag name="KSO_WM_UNIT_LAYERLEVEL" val="1_1_1"/>
  <p:tag name="KSO_WM_TAG_VERSION" val="1.0"/>
  <p:tag name="KSO_WM_BEAUTIFY_FLAG" val="#wm#"/>
  <p:tag name="KSO_WM_DIAGRAM_GROUP_CODE" val="m1-1"/>
  <p:tag name="KSO_WM_UNIT_FILL_FORE_SCHEMECOLOR_INDEX" val="7"/>
  <p:tag name="KSO_WM_UNIT_FILL_TYPE" val="1"/>
  <p:tag name="KSO_WM_UNIT_TEXT_FILL_FORE_SCHEMECOLOR_INDEX" val="14"/>
  <p:tag name="KSO_WM_UNIT_TEXT_FILL_TYPE" val="1"/>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MH" val="20160830110146"/>
  <p:tag name="MH_LIBRARY" val="CONTENTS"/>
  <p:tag name="MH_TYPE" val="ENTRY"/>
  <p:tag name="ID" val="553512"/>
  <p:tag name="MH_ORDER" val="3"/>
  <p:tag name="KSO_WM_DIAGRAM_VIRTUALLY_FRAME" val="{&quot;height&quot;:171.08606299212596,&quot;left&quot;:65.17503937007874,&quot;top&quot;:164.42503937007874,&quot;width&quot;:628.4249606299212}"/>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60830110146"/>
  <p:tag name="MH_LIBRARY" val="CONTENTS"/>
  <p:tag name="MH_TYPE" val="ENTRY"/>
  <p:tag name="ID" val="553512"/>
  <p:tag name="MH_ORDER" val="1"/>
  <p:tag name="KSO_WM_DIAGRAM_VIRTUALLY_FRAME" val="{&quot;height&quot;:171.08606299212596,&quot;left&quot;:65.17503937007874,&quot;top&quot;:164.42503937007874,&quot;width&quot;:628.4249606299212}"/>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MH" val="20160830110146"/>
  <p:tag name="MH_LIBRARY" val="CONTENTS"/>
  <p:tag name="MH_TYPE" val="ENTRY"/>
  <p:tag name="ID" val="553512"/>
  <p:tag name="MH_ORDER" val="1"/>
</p:tagLst>
</file>

<file path=ppt/tags/tag77.xml><?xml version="1.0" encoding="utf-8"?>
<p:tagLst xmlns:p="http://schemas.openxmlformats.org/presentationml/2006/main">
  <p:tag name="MH" val="20160830110146"/>
  <p:tag name="MH_LIBRARY" val="CONTENTS"/>
  <p:tag name="MH_TYPE" val="NUMBER"/>
  <p:tag name="ID" val="553512"/>
  <p:tag name="MH_ORDER" val="1"/>
</p:tagLst>
</file>

<file path=ppt/tags/tag78.xml><?xml version="1.0" encoding="utf-8"?>
<p:tagLst xmlns:p="http://schemas.openxmlformats.org/presentationml/2006/main">
  <p:tag name="KSO_WM_DIAGRAM_VIRTUALLY_FRAME" val="{&quot;height&quot;:253.75,&quot;left&quot;:59.12503937007874,&quot;top&quot;:136.87503937007872,&quot;width&quot;:603.8749606299212}"/>
</p:tagLst>
</file>

<file path=ppt/tags/tag79.xml><?xml version="1.0" encoding="utf-8"?>
<p:tagLst xmlns:p="http://schemas.openxmlformats.org/presentationml/2006/main">
  <p:tag name="KSO_WM_DIAGRAM_VIRTUALLY_FRAME" val="{&quot;height&quot;:253.75,&quot;left&quot;:59.12503937007874,&quot;top&quot;:136.87503937007872,&quot;width&quot;:603.8749606299212}"/>
</p:tagLst>
</file>

<file path=ppt/tags/tag8.xml><?xml version="1.0" encoding="utf-8"?>
<p:tagLst xmlns:p="http://schemas.openxmlformats.org/presentationml/2006/main">
  <p:tag name="MH" val="20160830110146"/>
  <p:tag name="MH_LIBRARY" val="CONTENTS"/>
  <p:tag name="MH_TYPE" val="NUMBER"/>
  <p:tag name="ID" val="553512"/>
  <p:tag name="MH_ORDER" val="1"/>
</p:tagLst>
</file>

<file path=ppt/tags/tag80.xml><?xml version="1.0" encoding="utf-8"?>
<p:tagLst xmlns:p="http://schemas.openxmlformats.org/presentationml/2006/main">
  <p:tag name="KSO_WM_DIAGRAM_VIRTUALLY_FRAME" val="{&quot;height&quot;:253.75,&quot;left&quot;:59.12503937007874,&quot;top&quot;:136.87503937007872,&quot;width&quot;:603.8749606299212}"/>
</p:tagLst>
</file>

<file path=ppt/tags/tag81.xml><?xml version="1.0" encoding="utf-8"?>
<p:tagLst xmlns:p="http://schemas.openxmlformats.org/presentationml/2006/main">
  <p:tag name="KSO_WM_DIAGRAM_VIRTUALLY_FRAME" val="{&quot;height&quot;:253.75,&quot;left&quot;:59.12503937007874,&quot;top&quot;:136.87503937007872,&quot;width&quot;:603.8749606299212}"/>
</p:tagLst>
</file>

<file path=ppt/tags/tag82.xml><?xml version="1.0" encoding="utf-8"?>
<p:tagLst xmlns:p="http://schemas.openxmlformats.org/presentationml/2006/main">
  <p:tag name="KSO_WM_DIAGRAM_VIRTUALLY_FRAME" val="{&quot;height&quot;:262.8,&quot;left&quot;:85.25,&quot;top&quot;:128,&quot;width&quot;:553.8750393700788}"/>
</p:tagLst>
</file>

<file path=ppt/tags/tag83.xml><?xml version="1.0" encoding="utf-8"?>
<p:tagLst xmlns:p="http://schemas.openxmlformats.org/presentationml/2006/main">
  <p:tag name="KSO_WM_DIAGRAM_VIRTUALLY_FRAME" val="{&quot;height&quot;:262.8,&quot;left&quot;:85.25,&quot;top&quot;:128,&quot;width&quot;:553.8750393700788}"/>
</p:tagLst>
</file>

<file path=ppt/tags/tag84.xml><?xml version="1.0" encoding="utf-8"?>
<p:tagLst xmlns:p="http://schemas.openxmlformats.org/presentationml/2006/main">
  <p:tag name="KSO_WM_DIAGRAM_VIRTUALLY_FRAME" val="{&quot;height&quot;:262.8,&quot;left&quot;:85.25,&quot;top&quot;:128,&quot;width&quot;:553.8750393700788}"/>
</p:tagLst>
</file>

<file path=ppt/tags/tag85.xml><?xml version="1.0" encoding="utf-8"?>
<p:tagLst xmlns:p="http://schemas.openxmlformats.org/presentationml/2006/main">
  <p:tag name="KSO_WM_DIAGRAM_VIRTUALLY_FRAME" val="{&quot;height&quot;:262.8,&quot;left&quot;:85.25,&quot;top&quot;:128,&quot;width&quot;:553.8750393700788}"/>
</p:tagLst>
</file>

<file path=ppt/tags/tag86.xml><?xml version="1.0" encoding="utf-8"?>
<p:tagLst xmlns:p="http://schemas.openxmlformats.org/presentationml/2006/main">
  <p:tag name="KSO_WM_UNIT_TABLE_BEAUTIFY" val="smartTable{ec719eb4-0b31-4d01-8906-bff3758f39dc}"/>
</p:tagLst>
</file>

<file path=ppt/tags/tag87.xml><?xml version="1.0" encoding="utf-8"?>
<p:tagLst xmlns:p="http://schemas.openxmlformats.org/presentationml/2006/main">
  <p:tag name="KSO_WM_UNIT_TABLE_BEAUTIFY" val="smartTable{72bd5146-5795-4e51-844e-24e475833e92}"/>
</p:tagLst>
</file>

<file path=ppt/tags/tag88.xml><?xml version="1.0" encoding="utf-8"?>
<p:tagLst xmlns:p="http://schemas.openxmlformats.org/presentationml/2006/main">
  <p:tag name="KSO_WM_UNIT_PLACING_PICTURE_USER_VIEWPORT" val="{&quot;height&quot;:5172,&quot;width&quot;:6893}"/>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MH" val="20160830110146"/>
  <p:tag name="MH_LIBRARY" val="CONTENTS"/>
  <p:tag name="MH_TYPE" val="ENTRY"/>
  <p:tag name="ID" val="553512"/>
  <p:tag name="MH_ORDER" val="3"/>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MH" val="20160830110146"/>
  <p:tag name="MH_LIBRARY" val="CONTENTS"/>
  <p:tag name="MH_TYPE" val="ENTRY"/>
  <p:tag name="ID" val="553512"/>
  <p:tag name="MH_ORDER" val="1"/>
</p:tagLst>
</file>

<file path=ppt/tags/tag94.xml><?xml version="1.0" encoding="utf-8"?>
<p:tagLst xmlns:p="http://schemas.openxmlformats.org/presentationml/2006/main">
  <p:tag name="MH" val="20160830110146"/>
  <p:tag name="MH_LIBRARY" val="CONTENTS"/>
  <p:tag name="MH_TYPE" val="NUMBER"/>
  <p:tag name="ID" val="553512"/>
  <p:tag name="MH_ORDER" val="1"/>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1366_5*l_h_i*1_1_1"/>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FILL_FORE_SCHEMECOLOR_INDEX" val="5"/>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5,&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1366_5*l_h_i*1_1_2"/>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FILL_FORE_SCHEMECOLOR_INDEX" val="5"/>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ags/tag9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1366_5*l_h_a*1_1_1"/>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VALUE" val="12"/>
  <p:tag name="KSO_WM_UNIT_PRESET_TEXT" val="添加标题"/>
  <p:tag name="KSO_WM_DIAGRAM_MAX_ITEMCNT" val="6"/>
  <p:tag name="KSO_WM_DIAGRAM_MIN_ITEMCNT" val="2"/>
  <p:tag name="KSO_WM_DIAGRAM_VIRTUALLY_FRAME" val="{&quot;height&quot;:373.6451721191406,&quot;width&quot;:864.34423828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0"/>
</p:tagLst>
</file>

<file path=ppt/tags/tag9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1366_5*l_h_i*1_2_1"/>
  <p:tag name="KSO_WM_TEMPLATE_CATEGORY" val="diagram"/>
  <p:tag name="KSO_WM_TEMPLATE_INDEX" val="20231366"/>
  <p:tag name="KSO_WM_UNIT_LAYERLEVEL" val="1_1_1"/>
  <p:tag name="KSO_WM_TAG_VERSION" val="3.0"/>
  <p:tag name="KSO_WM_DIAGRAM_VERSION" val="3"/>
  <p:tag name="KSO_WM_DIAGRAM_COLOR_TEXT_CAN_REMOVE" val="n"/>
  <p:tag name="KSO_WM_BEAUTIFY_FLAG" val=""/>
  <p:tag name="KSO_WM_UNIT_FILL_FORE_SCHEMECOLOR_INDEX" val="6"/>
  <p:tag name="KSO_WM_DIAGRAM_MAX_ITEMCNT" val="6"/>
  <p:tag name="KSO_WM_DIAGRAM_MIN_ITEMCNT" val="2"/>
  <p:tag name="KSO_WM_DIAGRAM_VIRTUALLY_FRAME" val="{&quot;height&quot;:373.6451721191406,&quot;width&quot;:864.34423828125}"/>
  <p:tag name="KSO_WM_DIAGRAM_COLOR_MATCH_VALUE" val="{&quot;shape&quot;:{&quot;fill&quot;:{&quot;solid&quot;:{&quot;brightness&quot;:0,&quot;colorType&quot;:1,&quot;foreColorIndex&quot;:6,&quot;transparency&quot;:0.600000023841857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TEXT_FILL_FORE_SCHEMECOLOR_INDEX" val="2"/>
  <p:tag name="KSO_WM_UNIT_TEXT_FILL_TYPE" val="1"/>
  <p:tag name="KSO_WM_UNIT_USESOURCEFORMAT_APPLY" val="0"/>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EF"/>
      </a:accent5>
      <a:accent6>
        <a:srgbClr val="2D2D89"/>
      </a:accent6>
      <a:hlink>
        <a:srgbClr val="009999"/>
      </a:hlink>
      <a:folHlink>
        <a:srgbClr val="99CC00"/>
      </a:folHlink>
    </a:clrScheme>
    <a:fontScheme name="">
      <a:majorFont>
        <a:latin typeface="DejaVu Sans"/>
        <a:ea typeface="方正书宋_GBK"/>
        <a:cs typeface=""/>
      </a:majorFont>
      <a:minorFont>
        <a:latin typeface="DejaVu Sans"/>
        <a:ea typeface="方正书宋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rotWithShape="1">
          <a:gsLst>
            <a:gs pos="0">
              <a:srgbClr val="FFFFFF"/>
            </a:gs>
            <a:gs pos="100000">
              <a:srgbClr val="7F7F7F">
                <a:lumMod val="20000"/>
                <a:lumOff val="80000"/>
              </a:srgbClr>
            </a:gs>
          </a:gsLst>
          <a:lin ang="5400000" scaled="1"/>
        </a:gradFill>
        <a:ln w="9525" algn="ctr">
          <a:solidFill>
            <a:srgbClr val="7F7F7F">
              <a:lumMod val="60000"/>
              <a:lumOff val="40000"/>
            </a:srgbClr>
          </a:solidFill>
          <a:round/>
        </a:ln>
      </a:spPr>
      <a:bodyPr wrap="none" lIns="82296" tIns="41148" rIns="82296" bIns="41148" anchor="ctr"/>
      <a:lstStyle>
        <a:defPPr marL="0" marR="0" lvl="0" indent="0" algn="ctr" defTabSz="822960" rtl="0" eaLnBrk="1" fontAlgn="base" latinLnBrk="0" hangingPunct="1">
          <a:lnSpc>
            <a:spcPct val="150000"/>
          </a:lnSpc>
          <a:spcBef>
            <a:spcPct val="0"/>
          </a:spcBef>
          <a:spcAft>
            <a:spcPct val="0"/>
          </a:spcAft>
          <a:buClr>
            <a:srgbClr val="007EEA"/>
          </a:buClr>
          <a:buSzTx/>
          <a:buFont typeface="Arial" panose="020B0604020202020204" pitchFamily="34" charset="0"/>
          <a:buNone/>
          <a:defRPr/>
        </a:defPPr>
      </a:lstStyle>
    </a:spDef>
  </a:objectDefaults>
  <a:extraClrSchemeLst>
    <a:extraClrScheme>
      <a:clrScheme name="默认设计模板 1">
        <a:dk1>
          <a:srgbClr val="000000"/>
        </a:dk1>
        <a:lt1>
          <a:srgbClr val="FFFFFF"/>
        </a:lt1>
        <a:dk2>
          <a:srgbClr val="000000"/>
        </a:dk2>
        <a:lt2>
          <a:srgbClr val="808080"/>
        </a:lt2>
        <a:accent1>
          <a:srgbClr val="A7C6E5"/>
        </a:accent1>
        <a:accent2>
          <a:srgbClr val="333399"/>
        </a:accent2>
        <a:accent3>
          <a:srgbClr val="FFFFFF"/>
        </a:accent3>
        <a:accent4>
          <a:srgbClr val="000000"/>
        </a:accent4>
        <a:accent5>
          <a:srgbClr val="D0DFF0"/>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12296</Words>
  <Application>WPS 演示</Application>
  <PresentationFormat>全屏显示(16:9)</PresentationFormat>
  <Paragraphs>1325</Paragraphs>
  <Slides>89</Slides>
  <Notes>49</Notes>
  <HiddenSlides>0</HiddenSlides>
  <MMClips>0</MMClips>
  <ScaleCrop>false</ScaleCrop>
  <HeadingPairs>
    <vt:vector size="8" baseType="variant">
      <vt:variant>
        <vt:lpstr>已用的字体</vt:lpstr>
      </vt:variant>
      <vt:variant>
        <vt:i4>32</vt:i4>
      </vt:variant>
      <vt:variant>
        <vt:lpstr>主题</vt:lpstr>
      </vt:variant>
      <vt:variant>
        <vt:i4>1</vt:i4>
      </vt:variant>
      <vt:variant>
        <vt:lpstr>嵌入 OLE 服务器</vt:lpstr>
      </vt:variant>
      <vt:variant>
        <vt:i4>1</vt:i4>
      </vt:variant>
      <vt:variant>
        <vt:lpstr>幻灯片标题</vt:lpstr>
      </vt:variant>
      <vt:variant>
        <vt:i4>89</vt:i4>
      </vt:variant>
    </vt:vector>
  </HeadingPairs>
  <TitlesOfParts>
    <vt:vector size="123" baseType="lpstr">
      <vt:lpstr>Arial</vt:lpstr>
      <vt:lpstr>宋体</vt:lpstr>
      <vt:lpstr>Wingdings</vt:lpstr>
      <vt:lpstr>DejaVu Sans</vt:lpstr>
      <vt:lpstr>Calibri</vt:lpstr>
      <vt:lpstr>方正书宋_GBK</vt:lpstr>
      <vt:lpstr>微软雅黑</vt:lpstr>
      <vt:lpstr>DejaVu Sans</vt:lpstr>
      <vt:lpstr>Times New Roman</vt:lpstr>
      <vt:lpstr>等线</vt:lpstr>
      <vt:lpstr>方正小标宋简体</vt:lpstr>
      <vt:lpstr>楷体_GB2312</vt:lpstr>
      <vt:lpstr>楷体</vt:lpstr>
      <vt:lpstr>黑体</vt:lpstr>
      <vt:lpstr>Arial</vt:lpstr>
      <vt:lpstr>华文新魏</vt:lpstr>
      <vt:lpstr>仿宋_GB2312</vt:lpstr>
      <vt:lpstr>方正楷体</vt:lpstr>
      <vt:lpstr>Wingdings</vt:lpstr>
      <vt:lpstr>Arial Unicode MS</vt:lpstr>
      <vt:lpstr>DIN-BoldItalic</vt:lpstr>
      <vt:lpstr>Segoe Print</vt:lpstr>
      <vt:lpstr>仿宋</vt:lpstr>
      <vt:lpstr>MiSans</vt:lpstr>
      <vt:lpstr>思源黑体 CN Bold</vt:lpstr>
      <vt:lpstr>造字工房力黑（非商用）常规体</vt:lpstr>
      <vt:lpstr>东文宋体</vt:lpstr>
      <vt:lpstr>华文中宋</vt:lpstr>
      <vt:lpstr>思源黑体 CN</vt:lpstr>
      <vt:lpstr>Impact MT Std</vt:lpstr>
      <vt:lpstr>造字工房悦黑（非商用）常规体</vt:lpstr>
      <vt:lpstr>Arial Unicode MS</vt:lpstr>
      <vt:lpstr>默认设计模板</vt:lpstr>
      <vt:lpstr>Excel.Sheet.8</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工作目标</vt:lpstr>
      <vt:lpstr>主要任务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保障措施</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化学化工工业</dc:title>
  <dc:creator>第一PPT</dc:creator>
  <cp:keywords>www.1ppt.com</cp:keywords>
  <cp:lastModifiedBy>肖丹</cp:lastModifiedBy>
  <cp:revision>3690</cp:revision>
  <cp:lastPrinted>2023-10-23T09:49:00Z</cp:lastPrinted>
  <dcterms:created xsi:type="dcterms:W3CDTF">2023-08-22T06:23:00Z</dcterms:created>
  <dcterms:modified xsi:type="dcterms:W3CDTF">2024-03-20T02:40:41Z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2052-12.1.0.16399</vt:lpwstr>
  </property>
  <property fmtid="{D5CDD505-2E9C-101B-9397-08002B2CF9AE}" pid="3" name="ICV">
    <vt:lpwstr>0DA6076659EE4A3398145600F2FC09F5_12</vt:lpwstr>
  </property>
</Properties>
</file>