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  <p:sldMasterId id="2147483660" r:id="rId2"/>
  </p:sldMasterIdLst>
  <p:notesMasterIdLst>
    <p:notesMasterId r:id="rId4"/>
  </p:notesMasterIdLst>
  <p:handoutMasterIdLst>
    <p:handoutMasterId r:id="rId5"/>
  </p:handoutMasterIdLst>
  <p:sldIdLst>
    <p:sldId id="6361" r:id="rId3"/>
  </p:sldIdLst>
  <p:sldSz cx="9144000" cy="6858000" type="screen4x3"/>
  <p:notesSz cx="10234613" cy="7104063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DFKai-SB" panose="03000509000000000000" pitchFamily="65" charset="-120"/>
      <p:regular r:id="rId10"/>
    </p:embeddedFont>
    <p:embeddedFont>
      <p:font typeface="DFKai-SB" panose="03000509000000000000" pitchFamily="65" charset="-120"/>
      <p:regular r:id="rId10"/>
    </p:embeddedFont>
    <p:embeddedFont>
      <p:font typeface="楷体" panose="02010609060101010101" pitchFamily="49" charset="-122"/>
      <p:regular r:id="rId11"/>
    </p:embeddedFont>
  </p:embeddedFontLst>
  <p:custDataLst>
    <p:tags r:id="rId1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96" userDrawn="1">
          <p15:clr>
            <a:srgbClr val="A4A3A4"/>
          </p15:clr>
        </p15:guide>
        <p15:guide id="2" pos="22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ndlless" initials="E" lastIdx="10" clrIdx="0"/>
  <p:cmAuthor id="2" name="mingfeng mingfeng" initials="mm" lastIdx="1" clrIdx="1"/>
  <p:cmAuthor id="3" name="PP00009051" initials="P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FF"/>
    <a:srgbClr val="CCFFCC"/>
    <a:srgbClr val="5FFF5F"/>
    <a:srgbClr val="FFFFCC"/>
    <a:srgbClr val="99FFCC"/>
    <a:srgbClr val="EAEFF7"/>
    <a:srgbClr val="FFCC99"/>
    <a:srgbClr val="FE8C35"/>
    <a:srgbClr val="D2D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20" autoAdjust="0"/>
    <p:restoredTop sz="93325" autoAdjust="0"/>
  </p:normalViewPr>
  <p:slideViewPr>
    <p:cSldViewPr snapToGrid="0" showGuides="1">
      <p:cViewPr varScale="1">
        <p:scale>
          <a:sx n="86" d="100"/>
          <a:sy n="86" d="100"/>
        </p:scale>
        <p:origin x="1566" y="96"/>
      </p:cViewPr>
      <p:guideLst>
        <p:guide orient="horz" pos="1996"/>
        <p:guide pos="225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handoutMaster" Target="handoutMasters/handoutMaster1.xml"/><Relationship Id="rId15" Type="http://schemas.openxmlformats.org/officeDocument/2006/relationships/viewProps" Target="viewProps.xml"/><Relationship Id="rId10" Type="http://schemas.openxmlformats.org/officeDocument/2006/relationships/font" Target="fonts/font5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435599" cy="356697"/>
          </a:xfrm>
          <a:prstGeom prst="rect">
            <a:avLst/>
          </a:prstGeom>
        </p:spPr>
        <p:txBody>
          <a:bodyPr vert="horz" lIns="94771" tIns="47387" rIns="94771" bIns="47387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797379" y="1"/>
            <a:ext cx="4435599" cy="356697"/>
          </a:xfrm>
          <a:prstGeom prst="rect">
            <a:avLst/>
          </a:prstGeom>
        </p:spPr>
        <p:txBody>
          <a:bodyPr vert="horz" lIns="94771" tIns="47387" rIns="94771" bIns="47387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07D7061-6FE8-4CA6-BC83-3BD5AE70C21C}" type="datetimeFigureOut">
              <a:rPr lang="zh-TW" altLang="en-US"/>
              <a:t>2024/9/9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3" y="6747367"/>
            <a:ext cx="4435599" cy="356696"/>
          </a:xfrm>
          <a:prstGeom prst="rect">
            <a:avLst/>
          </a:prstGeom>
        </p:spPr>
        <p:txBody>
          <a:bodyPr vert="horz" lIns="94771" tIns="47387" rIns="94771" bIns="47387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797379" y="6747367"/>
            <a:ext cx="4435599" cy="356696"/>
          </a:xfrm>
          <a:prstGeom prst="rect">
            <a:avLst/>
          </a:prstGeom>
        </p:spPr>
        <p:txBody>
          <a:bodyPr vert="horz" wrap="square" lIns="94771" tIns="47387" rIns="94771" bIns="47387" numCol="1" anchor="b" anchorCtr="0" compatLnSpc="1"/>
          <a:lstStyle>
            <a:lvl1pPr algn="r" eaLnBrk="0" hangingPunct="0">
              <a:defRPr sz="1200"/>
            </a:lvl1pPr>
          </a:lstStyle>
          <a:p>
            <a:fld id="{98FE09A4-AB08-47EB-AFDB-688255D7BFB1}" type="slidenum">
              <a:rPr lang="zh-TW" altLang="en-US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435599" cy="356697"/>
          </a:xfrm>
          <a:prstGeom prst="rect">
            <a:avLst/>
          </a:prstGeom>
        </p:spPr>
        <p:txBody>
          <a:bodyPr vert="horz" wrap="square" lIns="94771" tIns="47387" rIns="94771" bIns="47387" numCol="1" anchor="t" anchorCtr="0" compatLnSpc="1"/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797379" y="1"/>
            <a:ext cx="4435599" cy="356697"/>
          </a:xfrm>
          <a:prstGeom prst="rect">
            <a:avLst/>
          </a:prstGeom>
        </p:spPr>
        <p:txBody>
          <a:bodyPr vert="horz" wrap="square" lIns="94771" tIns="47387" rIns="94771" bIns="47387" numCol="1" anchor="t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68C696D-5E83-4B19-838C-EAEDA1AA64A4}" type="datetime1">
              <a:rPr lang="zh-CN" altLang="en-US"/>
              <a:t>2024-9-9</a:t>
            </a:fld>
            <a:endParaRPr lang="zh-CN" altLang="en-US"/>
          </a:p>
        </p:txBody>
      </p:sp>
      <p:sp>
        <p:nvSpPr>
          <p:cNvPr id="1741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519488" y="887413"/>
            <a:ext cx="3195637" cy="239712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1022971" y="3419311"/>
            <a:ext cx="8188672" cy="27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4771" tIns="47387" rIns="94771" bIns="47387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3" y="6747367"/>
            <a:ext cx="4435599" cy="356696"/>
          </a:xfrm>
          <a:prstGeom prst="rect">
            <a:avLst/>
          </a:prstGeom>
        </p:spPr>
        <p:txBody>
          <a:bodyPr vert="horz" wrap="square" lIns="94771" tIns="47387" rIns="94771" bIns="47387" numCol="1" anchor="b" anchorCtr="0" compatLnSpc="1"/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797379" y="6747367"/>
            <a:ext cx="4435599" cy="356696"/>
          </a:xfrm>
          <a:prstGeom prst="rect">
            <a:avLst/>
          </a:prstGeom>
        </p:spPr>
        <p:txBody>
          <a:bodyPr vert="horz" wrap="square" lIns="94771" tIns="47387" rIns="94771" bIns="47387" numCol="1" anchor="b" anchorCtr="0" compatLnSpc="1"/>
          <a:lstStyle>
            <a:lvl1pPr algn="r">
              <a:defRPr sz="1200"/>
            </a:lvl1pPr>
          </a:lstStyle>
          <a:p>
            <a:fld id="{6E53ECA5-3797-452A-91E6-B1594BE26638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1AB35-1BF8-43FF-9C32-AC2475092C4D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1BF36-58BB-4576-A780-140E6D79F62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3589-E688-4401-9A31-2F3DEF7830AB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BFE94-D02D-47EF-8C90-6BD9BFDDC09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D1FAB-DCCB-4EB2-AF43-5AA8FA5C5328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B76A4-6602-434A-B242-68557122913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58" tIns="34279" rIns="68558" bIns="34279" anchor="ctr"/>
          <a:lstStyle>
            <a:lvl1pPr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1pPr>
            <a:lvl2pPr marL="742950" indent="-285750"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2pPr>
            <a:lvl3pPr marL="1143000" indent="-228600"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3pPr>
            <a:lvl4pPr marL="1600200" indent="-228600"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4pPr>
            <a:lvl5pPr marL="2057400" indent="-228600"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TW" altLang="zh-TW" sz="1800" b="0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DFKai-SB" panose="03000509000000000000" pitchFamily="65" charset="-120"/>
              <a:ea typeface="DFKai-SB" panose="03000509000000000000" pitchFamily="65" charset="-120"/>
              <a:cs typeface="+mn-cs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332310" y="1341439"/>
            <a:ext cx="5181600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68558" tIns="34279" rIns="68558" bIns="34279" anchor="ctr"/>
          <a:lstStyle>
            <a:lvl1pPr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1pPr>
            <a:lvl2pPr marL="742950" indent="-285750"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2pPr>
            <a:lvl3pPr marL="1143000" indent="-228600"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3pPr>
            <a:lvl4pPr marL="1600200" indent="-228600"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4pPr>
            <a:lvl5pPr marL="2057400" indent="-228600" eaLnBrk="0" hangingPunct="0"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chemeClr val="tx1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9pPr>
          </a:lstStyle>
          <a:p>
            <a:pPr marL="0" marR="0" lvl="0" indent="0" algn="ct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TW" altLang="zh-TW" sz="1800" b="0" i="0" u="none" strike="noStrike" kern="1200" cap="none" spc="0" normalizeH="0" baseline="0" noProof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DFKai-SB" panose="03000509000000000000" pitchFamily="65" charset="-120"/>
              <a:ea typeface="DFKai-SB" panose="03000509000000000000" pitchFamily="65" charset="-120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 bwMode="auto">
          <a:xfrm>
            <a:off x="4572003" y="4941893"/>
            <a:ext cx="4032647" cy="142875"/>
            <a:chOff x="2288" y="3080"/>
            <a:chExt cx="3072" cy="201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1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1pPr>
              <a:lvl2pPr marL="742950" indent="-285750"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2pPr>
              <a:lvl3pPr marL="1143000" indent="-228600"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3pPr>
              <a:lvl4pPr marL="1600200" indent="-228600"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4pPr>
              <a:lvl5pPr marL="2057400" indent="-228600"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TW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DFKai-SB" panose="03000509000000000000" pitchFamily="65" charset="-120"/>
                <a:ea typeface="DFKai-SB" panose="03000509000000000000" pitchFamily="65" charset="-120"/>
                <a:cs typeface="+mn-cs"/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1pPr>
              <a:lvl2pPr marL="742950" indent="-285750"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2pPr>
              <a:lvl3pPr marL="1143000" indent="-228600"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3pPr>
              <a:lvl4pPr marL="1600200" indent="-228600"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4pPr>
              <a:lvl5pPr marL="2057400" indent="-228600" eaLnBrk="0" hangingPunct="0"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3600" b="1">
                  <a:solidFill>
                    <a:schemeClr val="tx1"/>
                  </a:solidFill>
                  <a:latin typeface="DFKai-SB" panose="03000509000000000000" pitchFamily="65" charset="-120"/>
                  <a:ea typeface="DFKai-SB" panose="03000509000000000000" pitchFamily="65" charset="-120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1" lang="zh-TW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DFKai-SB" panose="03000509000000000000" pitchFamily="65" charset="-120"/>
                <a:ea typeface="DFKai-SB" panose="03000509000000000000" pitchFamily="65" charset="-120"/>
                <a:cs typeface="+mn-cs"/>
              </a:endParaRPr>
            </a:p>
          </p:txBody>
        </p:sp>
      </p:grpSp>
      <p:pic>
        <p:nvPicPr>
          <p:cNvPr id="9" name="Picture 14" descr="f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3991" y="0"/>
            <a:ext cx="1980009" cy="111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852737"/>
            <a:ext cx="3657600" cy="1822451"/>
          </a:xfrm>
        </p:spPr>
        <p:txBody>
          <a:bodyPr anchor="b"/>
          <a:lstStyle>
            <a:lvl1pPr marL="0" indent="0">
              <a:buFont typeface="Wingdings" panose="05000000000000000000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71550" y="1709739"/>
            <a:ext cx="7772400" cy="1143000"/>
          </a:xfrm>
          <a:effectLst/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16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649574" y="6434648"/>
            <a:ext cx="487680" cy="410633"/>
          </a:xfrm>
        </p:spPr>
        <p:txBody>
          <a:bodyPr/>
          <a:lstStyle>
            <a:lvl1pPr>
              <a:defRPr sz="1400">
                <a:latin typeface="DFKai-SB" panose="03000509000000000000" pitchFamily="65" charset="-120"/>
                <a:ea typeface="DFKai-SB" panose="03000509000000000000" pitchFamily="65" charset="-120"/>
              </a:defRPr>
            </a:lvl1pPr>
          </a:lstStyle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7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95291" y="1284288"/>
            <a:ext cx="3924300" cy="4953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471991" y="1284288"/>
            <a:ext cx="3924300" cy="4953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7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4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4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9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4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1" y="273049"/>
            <a:ext cx="3008313" cy="1162051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1" y="1435104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7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B076-3338-40BE-99FB-AB522277060C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76EFC-CB38-467B-AC1D-EDBBE4D0AFC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7"/>
            <a:ext cx="54864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7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478588" y="304800"/>
            <a:ext cx="2027238" cy="593248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95288" y="304800"/>
            <a:ext cx="5930900" cy="593248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395292" y="304800"/>
            <a:ext cx="8110537" cy="59324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6250" y="304800"/>
            <a:ext cx="8029575" cy="5334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395291" y="1284288"/>
            <a:ext cx="3924300" cy="49530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471991" y="1284288"/>
            <a:ext cx="3924300" cy="2400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471991" y="3836988"/>
            <a:ext cx="3924300" cy="2400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8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76250" y="304800"/>
            <a:ext cx="8029575" cy="5334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395291" y="1284288"/>
            <a:ext cx="3924300" cy="49530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471991" y="1284288"/>
            <a:ext cx="3924300" cy="49530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7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515350" y="6356351"/>
            <a:ext cx="487680" cy="410633"/>
          </a:xfrm>
        </p:spPr>
        <p:txBody>
          <a:bodyPr/>
          <a:lstStyle/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ransition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C8644-43F2-41BB-96F5-BA4E32F11063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6321D-B8D2-42F7-8D6D-FB9D0AC7109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A7027-91E6-4415-A9BF-7CAA4D5560A1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48494-E8F4-493D-A1E5-7CACB84273F2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28237-A6D2-4B68-840E-37CAA98389C4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AE5A3-12B7-48D3-A073-73A2AB167C5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48555-6DBB-4985-A4E7-061F8B719FF7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FC946-56C6-462D-89F2-ABAB292309D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E7226-402E-43B0-BBD9-9FAE39156072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F2DFA-7A03-4640-88C0-1B2C2522B90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1DB90-8447-42C8-966F-5122BC4C37FB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67DC8-228B-4D95-B87C-31B2B058982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29FC1-8D86-4B3C-A7EC-DC0929DA1220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7EA75-BCCD-4E32-85A9-4F7A1834B3C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0D1610ED-9880-42A0-B977-A3012D33AF4D}" type="datetime1">
              <a:rPr lang="zh-CN" altLang="en-US" smtClean="0"/>
              <a:t>2024-9-9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</a:lstStyle>
          <a:p>
            <a:fld id="{1A7A626D-F78A-460B-A461-CF9A027E88CD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ECFF"/>
            </a:gs>
            <a:gs pos="50000">
              <a:srgbClr val="FFFFFF"/>
            </a:gs>
            <a:gs pos="100000">
              <a:srgbClr val="CCEC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76250" y="304800"/>
            <a:ext cx="8029575" cy="533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FF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5" rIns="91411" bIns="45705" numCol="1" anchor="b" anchorCtr="0" compatLnSpc="1"/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7" y="1284288"/>
            <a:ext cx="8001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5" rIns="91411" bIns="45705" numCol="1" anchor="t" anchorCtr="0" compatLnSpc="1"/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37272" y="6495676"/>
            <a:ext cx="2895600" cy="3385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11" tIns="45705" rIns="91411" bIns="45705" numCol="1" anchor="b" anchorCtr="0" compatLnSpc="1">
            <a:spAutoFit/>
          </a:bodyPr>
          <a:lstStyle>
            <a:lvl1pPr algn="ctr" eaLnBrk="0" hangingPunct="0">
              <a:defRPr kumimoji="0" sz="1050" b="0"/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TW" altLang="en-US">
              <a:solidFill>
                <a:srgbClr val="003366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grpSp>
        <p:nvGrpSpPr>
          <p:cNvPr id="1029" name="Group 7"/>
          <p:cNvGrpSpPr/>
          <p:nvPr/>
        </p:nvGrpSpPr>
        <p:grpSpPr bwMode="auto">
          <a:xfrm>
            <a:off x="228603" y="1117605"/>
            <a:ext cx="8591550" cy="79375"/>
            <a:chOff x="144" y="1248"/>
            <a:chExt cx="4656" cy="201"/>
          </a:xfrm>
        </p:grpSpPr>
        <p:sp>
          <p:nvSpPr>
            <p:cNvPr id="4104" name="AutoShape 8"/>
            <p:cNvSpPr>
              <a:spLocks noChangeArrowheads="1"/>
            </p:cNvSpPr>
            <p:nvPr userDrawn="1"/>
          </p:nvSpPr>
          <p:spPr bwMode="auto">
            <a:xfrm>
              <a:off x="384" y="1248"/>
              <a:ext cx="4416" cy="201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chemeClr val="tx1"/>
                </a:gs>
                <a:gs pos="50000">
                  <a:schemeClr val="tx1">
                    <a:gamma/>
                    <a:tint val="30196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DFKai-SB" panose="03000509000000000000" pitchFamily="65" charset="-120"/>
                <a:ea typeface="DFKai-SB" panose="03000509000000000000" pitchFamily="65" charset="-120"/>
                <a:cs typeface="+mn-cs"/>
              </a:endParaRPr>
            </a:p>
          </p:txBody>
        </p:sp>
        <p:sp>
          <p:nvSpPr>
            <p:cNvPr id="4105" name="AutoShape 9"/>
            <p:cNvSpPr>
              <a:spLocks noChangeArrowheads="1"/>
            </p:cNvSpPr>
            <p:nvPr userDrawn="1"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gradFill rotWithShape="0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TW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DFKai-SB" panose="03000509000000000000" pitchFamily="65" charset="-120"/>
                <a:ea typeface="DFKai-SB" panose="03000509000000000000" pitchFamily="65" charset="-120"/>
                <a:cs typeface="+mn-cs"/>
              </a:endParaRPr>
            </a:p>
          </p:txBody>
        </p:sp>
      </p:grpSp>
      <p:pic>
        <p:nvPicPr>
          <p:cNvPr id="1030" name="Picture 10" descr="f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413" y="0"/>
            <a:ext cx="1752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50" y="6356351"/>
            <a:ext cx="487680" cy="4106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77914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DFKai-SB" panose="03000509000000000000" pitchFamily="65" charset="-120"/>
                <a:ea typeface="DFKai-SB" panose="03000509000000000000" pitchFamily="65" charset="-120"/>
              </a:defRPr>
            </a:lvl1pPr>
          </a:lstStyle>
          <a:p>
            <a:pPr>
              <a:defRPr/>
            </a:pPr>
            <a:fld id="{CAE9C791-5597-4E23-93C9-CC6E7C4E76C9}" type="slidenum">
              <a:rPr lang="zh-TW" altLang="en-US" smtClean="0"/>
              <a:t>‹#›</a:t>
            </a:fld>
            <a:endParaRPr lang="zh-TW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/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50">
          <a:solidFill>
            <a:srgbClr val="CC66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50">
          <a:solidFill>
            <a:srgbClr val="CC6600"/>
          </a:solidFill>
          <a:latin typeface="DFKai-SB" panose="03000509000000000000" pitchFamily="65" charset="-120"/>
          <a:ea typeface="DFKai-SB" panose="03000509000000000000" pitchFamily="65" charset="-12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50">
          <a:solidFill>
            <a:srgbClr val="CC6600"/>
          </a:solidFill>
          <a:latin typeface="DFKai-SB" panose="03000509000000000000" pitchFamily="65" charset="-120"/>
          <a:ea typeface="DFKai-SB" panose="03000509000000000000" pitchFamily="65" charset="-12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50">
          <a:solidFill>
            <a:srgbClr val="CC6600"/>
          </a:solidFill>
          <a:latin typeface="DFKai-SB" panose="03000509000000000000" pitchFamily="65" charset="-120"/>
          <a:ea typeface="DFKai-SB" panose="03000509000000000000" pitchFamily="65" charset="-12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850">
          <a:solidFill>
            <a:srgbClr val="CC6600"/>
          </a:solidFill>
          <a:latin typeface="DFKai-SB" panose="03000509000000000000" pitchFamily="65" charset="-120"/>
          <a:ea typeface="DFKai-SB" panose="03000509000000000000" pitchFamily="65" charset="-12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2850">
          <a:solidFill>
            <a:srgbClr val="CC6600"/>
          </a:solidFill>
          <a:latin typeface="DFKai-SB" panose="03000509000000000000" pitchFamily="65" charset="-120"/>
          <a:ea typeface="DFKai-SB" panose="03000509000000000000" pitchFamily="65" charset="-12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2850">
          <a:solidFill>
            <a:srgbClr val="CC6600"/>
          </a:solidFill>
          <a:latin typeface="DFKai-SB" panose="03000509000000000000" pitchFamily="65" charset="-120"/>
          <a:ea typeface="DFKai-SB" panose="03000509000000000000" pitchFamily="65" charset="-12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2850">
          <a:solidFill>
            <a:srgbClr val="CC6600"/>
          </a:solidFill>
          <a:latin typeface="DFKai-SB" panose="03000509000000000000" pitchFamily="65" charset="-120"/>
          <a:ea typeface="DFKai-SB" panose="03000509000000000000" pitchFamily="65" charset="-12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2850">
          <a:solidFill>
            <a:srgbClr val="CC6600"/>
          </a:solidFill>
          <a:latin typeface="DFKai-SB" panose="03000509000000000000" pitchFamily="65" charset="-120"/>
          <a:ea typeface="DFKai-SB" panose="03000509000000000000" pitchFamily="65" charset="-12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kumimoji="1" sz="21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kumimoji="1"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kumimoji="1"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kumimoji="1" sz="18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umimoji="1" sz="18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umimoji="1" sz="18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umimoji="1" sz="18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umimoji="1" sz="18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 kumimoji="1"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投影片編號版面配置區 10"/>
          <p:cNvSpPr>
            <a:spLocks noGrp="1"/>
          </p:cNvSpPr>
          <p:nvPr>
            <p:ph type="sldNum" sz="quarter" idx="12"/>
          </p:nvPr>
        </p:nvSpPr>
        <p:spPr>
          <a:xfrm>
            <a:off x="8772525" y="6486526"/>
            <a:ext cx="371475" cy="365125"/>
          </a:xfrm>
          <a:solidFill>
            <a:srgbClr val="00B0F0"/>
          </a:solidFill>
        </p:spPr>
        <p:txBody>
          <a:bodyPr/>
          <a:lstStyle/>
          <a:p>
            <a:pPr algn="ctr"/>
            <a:fld id="{56C4E049-D3CC-4977-A1B2-182E0E9057BE}" type="slidenum">
              <a:rPr lang="zh-TW" altLang="en-US" b="1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1</a:t>
            </a:fld>
            <a:endParaRPr lang="zh-TW" altLang="en-US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391" name="Text Box 6"/>
          <p:cNvSpPr txBox="1"/>
          <p:nvPr>
            <p:custDataLst>
              <p:tags r:id="rId1"/>
            </p:custDataLst>
          </p:nvPr>
        </p:nvSpPr>
        <p:spPr>
          <a:xfrm>
            <a:off x="0" y="375690"/>
            <a:ext cx="9144000" cy="431165"/>
          </a:xfrm>
          <a:prstGeom prst="rect">
            <a:avLst/>
          </a:prstGeom>
          <a:noFill/>
          <a:ln w="9525">
            <a:noFill/>
          </a:ln>
        </p:spPr>
        <p:txBody>
          <a:bodyPr lIns="84612" tIns="42306" rIns="84612" bIns="42306">
            <a:spAutoFit/>
          </a:bodyPr>
          <a:lstStyle>
            <a:lvl1pPr marL="398780" indent="-398780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600">
                <a:solidFill>
                  <a:schemeClr val="tx1"/>
                </a:solidFill>
                <a:latin typeface="+mn-lt"/>
                <a:ea typeface="PMingLiU" panose="02020500000000000000" pitchFamily="18" charset="-120"/>
                <a:cs typeface="+mn-cs"/>
              </a:defRPr>
            </a:lvl1pPr>
            <a:lvl2pPr marL="862330" indent="-332105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33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2pPr>
            <a:lvl3pPr marL="1325880" indent="-265430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3pPr>
            <a:lvl4pPr marL="1856105" indent="-265430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3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4pPr>
            <a:lvl5pPr marL="2384425" indent="-263525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3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5pPr>
          </a:lstStyle>
          <a:p>
            <a:pPr marL="0" lvl="0" indent="0" algn="ctr" defTabSz="1012825" eaLnBrk="1" hangingPunct="1">
              <a:spcBef>
                <a:spcPct val="0"/>
              </a:spcBef>
              <a:buNone/>
            </a:pPr>
            <a:r>
              <a:rPr lang="en-US" altLang="zh-CN" sz="2260" b="1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XX</a:t>
            </a:r>
            <a:r>
              <a:rPr lang="zh-CN" altLang="en-US" sz="2260" b="1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公司</a:t>
            </a:r>
            <a:r>
              <a:rPr lang="zh-CN" altLang="zh-TW" sz="2260" b="1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换证审查</a:t>
            </a:r>
            <a:r>
              <a:rPr lang="zh-TW" altLang="en-US" sz="2260" b="1" u="sng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</a:rPr>
              <a:t>异常照片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743288298"/>
              </p:ext>
            </p:extLst>
          </p:nvPr>
        </p:nvGraphicFramePr>
        <p:xfrm>
          <a:off x="361315" y="882650"/>
          <a:ext cx="8406765" cy="5612277"/>
        </p:xfrm>
        <a:graphic>
          <a:graphicData uri="http://schemas.openxmlformats.org/drawingml/2006/table">
            <a:tbl>
              <a:tblPr/>
              <a:tblGrid>
                <a:gridCol w="519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53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6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829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0520">
                <a:tc gridSpan="8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di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TW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DFKai-SB" panose="03000509000000000000" pitchFamily="65" charset="-120"/>
                      </a:endParaRPr>
                    </a:p>
                  </a:txBody>
                  <a:tcPr marL="76466" marR="76466" marT="38232" marB="3823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450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检核日期</a:t>
                      </a: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en-US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2023/8/4</a:t>
                      </a: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受检部门</a:t>
                      </a: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TW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检核</a:t>
                      </a:r>
                      <a:endParaRPr kumimoji="1" lang="en-US" altLang="zh-TW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TW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人员</a:t>
                      </a: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楷体" panose="02010609060101010101" charset="-122"/>
                        </a:rPr>
                        <a:t>专家姓名（需依照实际专家姓名填写）</a:t>
                      </a: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62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异常照片</a:t>
                      </a: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TW" altLang="zh-TW" sz="167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76466" marR="76466" marT="38232" marB="382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整改照片</a:t>
                      </a: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TW" altLang="zh-TW" sz="167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76466" marR="76466" marT="38232" marB="382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852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异常说明</a:t>
                      </a: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en-US" altLang="zh-TW" sz="167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  <a:cs typeface="楷体" panose="02010609060101010101" charset="-122"/>
                      </a:endParaRPr>
                    </a:p>
                  </a:txBody>
                  <a:tcPr marL="45156" marR="45156" marT="39135" marB="391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zh-CN" altLang="zh-TW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整改</a:t>
                      </a:r>
                      <a:r>
                        <a:rPr kumimoji="1" lang="zh-TW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</a:rPr>
                        <a:t>说明</a:t>
                      </a:r>
                    </a:p>
                  </a:txBody>
                  <a:tcPr marL="76466" marR="76466" marT="38232" marB="382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3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9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1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PMingLiU" panose="02020500000000000000" pitchFamily="18" charset="-12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1" lang="en-US" altLang="zh-CN" sz="167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 marL="45156" marR="45156" marT="39135" marB="391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 Box 6"/>
          <p:cNvSpPr txBox="1"/>
          <p:nvPr>
            <p:custDataLst>
              <p:tags r:id="rId3"/>
            </p:custDataLst>
          </p:nvPr>
        </p:nvSpPr>
        <p:spPr>
          <a:xfrm>
            <a:off x="-212090" y="806855"/>
            <a:ext cx="9144000" cy="431165"/>
          </a:xfrm>
          <a:prstGeom prst="rect">
            <a:avLst/>
          </a:prstGeom>
          <a:noFill/>
          <a:ln w="9525">
            <a:noFill/>
          </a:ln>
        </p:spPr>
        <p:txBody>
          <a:bodyPr lIns="84612" tIns="42306" rIns="84612" bIns="42306">
            <a:spAutoFit/>
          </a:bodyPr>
          <a:lstStyle>
            <a:lvl1pPr marL="398780" indent="-398780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600">
                <a:solidFill>
                  <a:schemeClr val="tx1"/>
                </a:solidFill>
                <a:latin typeface="+mn-lt"/>
                <a:ea typeface="PMingLiU" panose="02020500000000000000" pitchFamily="18" charset="-120"/>
                <a:cs typeface="+mn-cs"/>
              </a:defRPr>
            </a:lvl1pPr>
            <a:lvl2pPr marL="862330" indent="-332105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33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2pPr>
            <a:lvl3pPr marL="1325880" indent="-265430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3pPr>
            <a:lvl4pPr marL="1856105" indent="-265430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3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4pPr>
            <a:lvl5pPr marL="2384425" indent="-263525" algn="l" defTabSz="10604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300">
                <a:solidFill>
                  <a:schemeClr val="tx1"/>
                </a:solidFill>
                <a:latin typeface="+mn-lt"/>
                <a:ea typeface="PMingLiU" panose="02020500000000000000" pitchFamily="18" charset="-120"/>
              </a:defRPr>
            </a:lvl5pPr>
          </a:lstStyle>
          <a:p>
            <a:pPr marL="0" lvl="0" indent="0" algn="ctr" defTabSz="1012825" eaLnBrk="1" hangingPunct="1">
              <a:spcBef>
                <a:spcPct val="0"/>
              </a:spcBef>
              <a:buNone/>
            </a:pPr>
            <a:r>
              <a:rPr lang="zh-CN" sz="226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公司：</a:t>
            </a:r>
            <a:r>
              <a:rPr lang="en-US" altLang="zh-CN" sz="226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                          </a:t>
            </a:r>
            <a:r>
              <a:rPr lang="zh-CN" altLang="en-US" sz="2260" b="1" dirty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编号：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7b45b182-b1d0-463f-b8f6-119ac6b6fe5d"/>
  <p:tag name="COMMONDATA" val="eyJoZGlkIjoiOTc2ZjU5MWQ4MDA2MDI5Nzg4NTk1OGVhY2ZlZjI0NGU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01dc62c6-8378-484c-b60f-ffc825d9be51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中國時報參訪專案報告">
  <a:themeElements>
    <a:clrScheme name="中國時報參訪專案報告 2">
      <a:dk1>
        <a:srgbClr val="003366"/>
      </a:dk1>
      <a:lt1>
        <a:srgbClr val="FFFFFF"/>
      </a:lt1>
      <a:dk2>
        <a:srgbClr val="006666"/>
      </a:dk2>
      <a:lt2>
        <a:srgbClr val="003366"/>
      </a:lt2>
      <a:accent1>
        <a:srgbClr val="99CC99"/>
      </a:accent1>
      <a:accent2>
        <a:srgbClr val="33CCCC"/>
      </a:accent2>
      <a:accent3>
        <a:srgbClr val="FFFFFF"/>
      </a:accent3>
      <a:accent4>
        <a:srgbClr val="002A56"/>
      </a:accent4>
      <a:accent5>
        <a:srgbClr val="CAE2CA"/>
      </a:accent5>
      <a:accent6>
        <a:srgbClr val="2DB9B9"/>
      </a:accent6>
      <a:hlink>
        <a:srgbClr val="666699"/>
      </a:hlink>
      <a:folHlink>
        <a:srgbClr val="CC99FF"/>
      </a:folHlink>
    </a:clrScheme>
    <a:fontScheme name="中國時報參訪專案報告">
      <a:majorFont>
        <a:latin typeface="標楷體"/>
        <a:ea typeface="標楷體"/>
        <a:cs typeface=""/>
      </a:majorFont>
      <a:minorFont>
        <a:latin typeface="標楷體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0000" tIns="46800" rIns="90000" bIns="4680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DFKai-SB" panose="03000509000000000000" pitchFamily="65" charset="-120"/>
            <a:ea typeface="DFKai-SB" panose="03000509000000000000" pitchFamily="65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square" lIns="90000" tIns="46800" rIns="90000" bIns="4680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zh-TW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DFKai-SB" panose="03000509000000000000" pitchFamily="65" charset="-120"/>
            <a:ea typeface="DFKai-SB" panose="03000509000000000000" pitchFamily="65" charset="-120"/>
          </a:defRPr>
        </a:defPPr>
      </a:lstStyle>
    </a:lnDef>
  </a:objectDefaults>
  <a:extraClrSchemeLst>
    <a:extraClrScheme>
      <a:clrScheme name="中國時報參訪專案報告 1">
        <a:dk1>
          <a:srgbClr val="000066"/>
        </a:dk1>
        <a:lt1>
          <a:srgbClr val="FFFFEB"/>
        </a:lt1>
        <a:dk2>
          <a:srgbClr val="336699"/>
        </a:dk2>
        <a:lt2>
          <a:srgbClr val="FFFFEB"/>
        </a:lt2>
        <a:accent1>
          <a:srgbClr val="666699"/>
        </a:accent1>
        <a:accent2>
          <a:srgbClr val="99CCFF"/>
        </a:accent2>
        <a:accent3>
          <a:srgbClr val="ADB8CA"/>
        </a:accent3>
        <a:accent4>
          <a:srgbClr val="DADAC9"/>
        </a:accent4>
        <a:accent5>
          <a:srgbClr val="B8B8CA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國時報參訪專案報告 2">
        <a:dk1>
          <a:srgbClr val="003366"/>
        </a:dk1>
        <a:lt1>
          <a:srgbClr val="FFFFFF"/>
        </a:lt1>
        <a:dk2>
          <a:srgbClr val="006666"/>
        </a:dk2>
        <a:lt2>
          <a:srgbClr val="003366"/>
        </a:lt2>
        <a:accent1>
          <a:srgbClr val="99CC99"/>
        </a:accent1>
        <a:accent2>
          <a:srgbClr val="33CCCC"/>
        </a:accent2>
        <a:accent3>
          <a:srgbClr val="FFFFFF"/>
        </a:accent3>
        <a:accent4>
          <a:srgbClr val="002A56"/>
        </a:accent4>
        <a:accent5>
          <a:srgbClr val="CAE2CA"/>
        </a:accent5>
        <a:accent6>
          <a:srgbClr val="2DB9B9"/>
        </a:accent6>
        <a:hlink>
          <a:srgbClr val="666699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國時報參訪專案報告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國時報參訪專案報告 4">
        <a:dk1>
          <a:srgbClr val="000000"/>
        </a:dk1>
        <a:lt1>
          <a:srgbClr val="FFFFFF"/>
        </a:lt1>
        <a:dk2>
          <a:srgbClr val="9900CC"/>
        </a:dk2>
        <a:lt2>
          <a:srgbClr val="0033CC"/>
        </a:lt2>
        <a:accent1>
          <a:srgbClr val="FFCC66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2DB92D"/>
        </a:accent6>
        <a:hlink>
          <a:srgbClr val="9900CC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全屏显示(4:3)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DFKai-SB</vt:lpstr>
      <vt:lpstr>DFKai-SB</vt:lpstr>
      <vt:lpstr>楷体</vt:lpstr>
      <vt:lpstr>Wingdings</vt:lpstr>
      <vt:lpstr>Arial</vt:lpstr>
      <vt:lpstr>Calibri</vt:lpstr>
      <vt:lpstr>1_Office 主题</vt:lpstr>
      <vt:lpstr>中國時報參訪專案報告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Lenovo</dc:creator>
  <cp:lastModifiedBy>xbany</cp:lastModifiedBy>
  <cp:revision>2620</cp:revision>
  <cp:lastPrinted>2023-03-20T09:24:00Z</cp:lastPrinted>
  <dcterms:created xsi:type="dcterms:W3CDTF">2020-12-22T13:46:00Z</dcterms:created>
  <dcterms:modified xsi:type="dcterms:W3CDTF">2024-09-09T00:22:38Z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2052-12.1.0.17827</vt:lpwstr>
  </property>
  <property fmtid="{D5CDD505-2E9C-101B-9397-08002B2CF9AE}" pid="3" name="ICV">
    <vt:lpwstr>DB1F9BC38D1F4940969E6D91B62CBD57</vt:lpwstr>
  </property>
</Properties>
</file>